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5" r:id="rId4"/>
    <p:sldMasterId id="2147483740" r:id="rId5"/>
  </p:sldMasterIdLst>
  <p:notesMasterIdLst>
    <p:notesMasterId r:id="rId21"/>
  </p:notesMasterIdLst>
  <p:sldIdLst>
    <p:sldId id="256" r:id="rId6"/>
    <p:sldId id="261" r:id="rId7"/>
    <p:sldId id="262" r:id="rId8"/>
    <p:sldId id="328" r:id="rId9"/>
    <p:sldId id="330" r:id="rId10"/>
    <p:sldId id="332" r:id="rId11"/>
    <p:sldId id="333" r:id="rId12"/>
    <p:sldId id="334" r:id="rId13"/>
    <p:sldId id="335" r:id="rId14"/>
    <p:sldId id="345" r:id="rId15"/>
    <p:sldId id="337" r:id="rId16"/>
    <p:sldId id="266" r:id="rId17"/>
    <p:sldId id="267" r:id="rId18"/>
    <p:sldId id="322" r:id="rId19"/>
    <p:sldId id="291" r:id="rId20"/>
  </p:sldIdLst>
  <p:sldSz cx="12192000" cy="6858000"/>
  <p:notesSz cx="154305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395" autoAdjust="0"/>
  </p:normalViewPr>
  <p:slideViewPr>
    <p:cSldViewPr snapToGrid="0">
      <p:cViewPr varScale="1">
        <p:scale>
          <a:sx n="72" d="100"/>
          <a:sy n="72" d="100"/>
        </p:scale>
        <p:origin x="442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C60633-7A1A-4C5A-A2E3-C215EC603C27}" type="doc">
      <dgm:prSet loTypeId="urn:microsoft.com/office/officeart/2005/8/layout/default" loCatId="list" qsTypeId="urn:microsoft.com/office/officeart/2005/8/quickstyle/simple2" qsCatId="simple" csTypeId="urn:microsoft.com/office/officeart/2005/8/colors/accent6_2" csCatId="accent6" phldr="1"/>
      <dgm:spPr/>
      <dgm:t>
        <a:bodyPr/>
        <a:lstStyle/>
        <a:p>
          <a:endParaRPr lang="en-US"/>
        </a:p>
      </dgm:t>
    </dgm:pt>
    <dgm:pt modelId="{3D3E6A35-5AE2-4F31-9542-295AD22B9873}">
      <dgm:prSet phldrT="[Text]"/>
      <dgm:spPr/>
      <dgm:t>
        <a:bodyPr/>
        <a:lstStyle/>
        <a:p>
          <a:r>
            <a:rPr lang="en-US"/>
            <a:t>Digital Design</a:t>
          </a:r>
        </a:p>
      </dgm:t>
    </dgm:pt>
    <dgm:pt modelId="{47076653-79E5-4B6E-B94B-92496D3A489F}" type="parTrans" cxnId="{1D41CB5D-8F5B-4159-9C8F-92EFF3C30050}">
      <dgm:prSet/>
      <dgm:spPr/>
      <dgm:t>
        <a:bodyPr/>
        <a:lstStyle/>
        <a:p>
          <a:endParaRPr lang="en-US"/>
        </a:p>
      </dgm:t>
    </dgm:pt>
    <dgm:pt modelId="{EC27893C-5DFF-4605-814C-28AAEBAD6CF4}" type="sibTrans" cxnId="{1D41CB5D-8F5B-4159-9C8F-92EFF3C30050}">
      <dgm:prSet/>
      <dgm:spPr/>
      <dgm:t>
        <a:bodyPr/>
        <a:lstStyle/>
        <a:p>
          <a:endParaRPr lang="en-US"/>
        </a:p>
      </dgm:t>
    </dgm:pt>
    <dgm:pt modelId="{5E1197E8-3208-4520-88F1-4A7C98F0A4CE}">
      <dgm:prSet phldrT="[Text]"/>
      <dgm:spPr/>
      <dgm:t>
        <a:bodyPr/>
        <a:lstStyle/>
        <a:p>
          <a:r>
            <a:rPr lang="en-US" dirty="0"/>
            <a:t>Digital Media Technology</a:t>
          </a:r>
        </a:p>
      </dgm:t>
    </dgm:pt>
    <dgm:pt modelId="{16EDBA6B-137C-42CF-A14E-00EA67976211}" type="parTrans" cxnId="{A715986F-F4E0-4189-89A4-8F72D4838D0B}">
      <dgm:prSet/>
      <dgm:spPr/>
      <dgm:t>
        <a:bodyPr/>
        <a:lstStyle/>
        <a:p>
          <a:endParaRPr lang="en-US"/>
        </a:p>
      </dgm:t>
    </dgm:pt>
    <dgm:pt modelId="{2175306A-1605-423F-9D50-E538C9C5A636}" type="sibTrans" cxnId="{A715986F-F4E0-4189-89A4-8F72D4838D0B}">
      <dgm:prSet/>
      <dgm:spPr/>
      <dgm:t>
        <a:bodyPr/>
        <a:lstStyle/>
        <a:p>
          <a:endParaRPr lang="en-US"/>
        </a:p>
      </dgm:t>
    </dgm:pt>
    <dgm:pt modelId="{B7CB00B8-27A0-4ACA-8081-2900D523C5E8}">
      <dgm:prSet phldrT="[Text]"/>
      <dgm:spPr/>
      <dgm:t>
        <a:bodyPr/>
        <a:lstStyle/>
        <a:p>
          <a:r>
            <a:rPr lang="en-US"/>
            <a:t>Sports Marketing</a:t>
          </a:r>
        </a:p>
      </dgm:t>
    </dgm:pt>
    <dgm:pt modelId="{8577E86F-F8C9-49B6-8111-F474160EADE7}" type="parTrans" cxnId="{C86F1D47-AEF7-45AB-854A-560CAE1DCA00}">
      <dgm:prSet/>
      <dgm:spPr/>
      <dgm:t>
        <a:bodyPr/>
        <a:lstStyle/>
        <a:p>
          <a:endParaRPr lang="en-US"/>
        </a:p>
      </dgm:t>
    </dgm:pt>
    <dgm:pt modelId="{CB583E57-8058-4099-9263-597AB6973DDC}" type="sibTrans" cxnId="{C86F1D47-AEF7-45AB-854A-560CAE1DCA00}">
      <dgm:prSet/>
      <dgm:spPr/>
      <dgm:t>
        <a:bodyPr/>
        <a:lstStyle/>
        <a:p>
          <a:endParaRPr lang="en-US"/>
        </a:p>
      </dgm:t>
    </dgm:pt>
    <dgm:pt modelId="{7E81BD41-08EB-4461-89C8-661DF6144955}">
      <dgm:prSet phldrT="[Text]"/>
      <dgm:spPr/>
      <dgm:t>
        <a:bodyPr/>
        <a:lstStyle/>
        <a:p>
          <a:r>
            <a:rPr lang="en-US"/>
            <a:t>Entrepreneurship</a:t>
          </a:r>
        </a:p>
      </dgm:t>
    </dgm:pt>
    <dgm:pt modelId="{6FC2D36A-3C6F-4A73-A4A0-6EE0C530F875}" type="parTrans" cxnId="{96E484E1-5EFD-4755-AB80-1794060FF420}">
      <dgm:prSet/>
      <dgm:spPr/>
      <dgm:t>
        <a:bodyPr/>
        <a:lstStyle/>
        <a:p>
          <a:endParaRPr lang="en-US"/>
        </a:p>
      </dgm:t>
    </dgm:pt>
    <dgm:pt modelId="{6869AB7E-C002-4C46-BB82-C2D852B98D7E}" type="sibTrans" cxnId="{96E484E1-5EFD-4755-AB80-1794060FF420}">
      <dgm:prSet/>
      <dgm:spPr/>
      <dgm:t>
        <a:bodyPr/>
        <a:lstStyle/>
        <a:p>
          <a:endParaRPr lang="en-US"/>
        </a:p>
      </dgm:t>
    </dgm:pt>
    <dgm:pt modelId="{02469459-492D-4507-95FB-817852CCDEA2}">
      <dgm:prSet phldrT="[Text]"/>
      <dgm:spPr/>
      <dgm:t>
        <a:bodyPr/>
        <a:lstStyle/>
        <a:p>
          <a:r>
            <a:rPr lang="en-US"/>
            <a:t>Digital Information Technology</a:t>
          </a:r>
        </a:p>
      </dgm:t>
    </dgm:pt>
    <dgm:pt modelId="{57E82E90-E9EB-473F-A5AA-84FAA716AB83}" type="parTrans" cxnId="{05532EA4-FD91-4C8C-AA3F-4595C5738275}">
      <dgm:prSet/>
      <dgm:spPr/>
      <dgm:t>
        <a:bodyPr/>
        <a:lstStyle/>
        <a:p>
          <a:endParaRPr lang="en-US"/>
        </a:p>
      </dgm:t>
    </dgm:pt>
    <dgm:pt modelId="{F7C4FA73-9A64-4444-8154-B44496C96DFD}" type="sibTrans" cxnId="{05532EA4-FD91-4C8C-AA3F-4595C5738275}">
      <dgm:prSet/>
      <dgm:spPr/>
      <dgm:t>
        <a:bodyPr/>
        <a:lstStyle/>
        <a:p>
          <a:endParaRPr lang="en-US"/>
        </a:p>
      </dgm:t>
    </dgm:pt>
    <dgm:pt modelId="{12861F6D-5CCE-47B3-ACE3-92231DB06892}">
      <dgm:prSet phldrT="[Text]"/>
      <dgm:spPr/>
      <dgm:t>
        <a:bodyPr/>
        <a:lstStyle/>
        <a:p>
          <a:r>
            <a:rPr lang="en-US" dirty="0"/>
            <a:t>Web App Dev &amp; Programming</a:t>
          </a:r>
        </a:p>
      </dgm:t>
    </dgm:pt>
    <dgm:pt modelId="{795CE6B6-EC57-45FB-92A3-48164B036583}" type="parTrans" cxnId="{5C8F3B47-9C86-46DE-95F4-32E9A76048CF}">
      <dgm:prSet/>
      <dgm:spPr/>
      <dgm:t>
        <a:bodyPr/>
        <a:lstStyle/>
        <a:p>
          <a:endParaRPr lang="en-US"/>
        </a:p>
      </dgm:t>
    </dgm:pt>
    <dgm:pt modelId="{0F2CCCB4-E73B-4D2E-B9B1-DBD62B104C1B}" type="sibTrans" cxnId="{5C8F3B47-9C86-46DE-95F4-32E9A76048CF}">
      <dgm:prSet/>
      <dgm:spPr/>
      <dgm:t>
        <a:bodyPr/>
        <a:lstStyle/>
        <a:p>
          <a:endParaRPr lang="en-US"/>
        </a:p>
      </dgm:t>
    </dgm:pt>
    <dgm:pt modelId="{B6D99064-48B5-439D-ADAD-C8D15271CB1D}">
      <dgm:prSet phldrT="[Text]"/>
      <dgm:spPr/>
      <dgm:t>
        <a:bodyPr/>
        <a:lstStyle/>
        <a:p>
          <a:r>
            <a:rPr lang="en-US" dirty="0"/>
            <a:t>On the Job Training (OJT)</a:t>
          </a:r>
        </a:p>
      </dgm:t>
    </dgm:pt>
    <dgm:pt modelId="{D5A7321B-B870-4D88-9E28-84D19857C25C}" type="parTrans" cxnId="{B709723B-CF6C-441E-A1C9-B7FBE0DC8715}">
      <dgm:prSet/>
      <dgm:spPr/>
      <dgm:t>
        <a:bodyPr/>
        <a:lstStyle/>
        <a:p>
          <a:endParaRPr lang="en-US"/>
        </a:p>
      </dgm:t>
    </dgm:pt>
    <dgm:pt modelId="{22286B25-89E8-4F10-B536-A9EBF56879DA}" type="sibTrans" cxnId="{B709723B-CF6C-441E-A1C9-B7FBE0DC8715}">
      <dgm:prSet/>
      <dgm:spPr/>
      <dgm:t>
        <a:bodyPr/>
        <a:lstStyle/>
        <a:p>
          <a:endParaRPr lang="en-US"/>
        </a:p>
      </dgm:t>
    </dgm:pt>
    <dgm:pt modelId="{37376D19-68F3-488E-8B44-C0A1FEDAFE21}">
      <dgm:prSet phldrT="[Text]"/>
      <dgm:spPr/>
      <dgm:t>
        <a:bodyPr/>
        <a:lstStyle/>
        <a:p>
          <a:r>
            <a:rPr lang="en-US" dirty="0"/>
            <a:t>AP Comp Science</a:t>
          </a:r>
        </a:p>
      </dgm:t>
    </dgm:pt>
    <dgm:pt modelId="{1809638F-3C97-4412-8787-22091914A01C}" type="parTrans" cxnId="{573C556B-8856-4011-8A96-2654FC63BC80}">
      <dgm:prSet/>
      <dgm:spPr/>
      <dgm:t>
        <a:bodyPr/>
        <a:lstStyle/>
        <a:p>
          <a:endParaRPr lang="en-US"/>
        </a:p>
      </dgm:t>
    </dgm:pt>
    <dgm:pt modelId="{E3EEC20F-C74E-4D43-8B8B-F5F1B9D29FBC}" type="sibTrans" cxnId="{573C556B-8856-4011-8A96-2654FC63BC80}">
      <dgm:prSet/>
      <dgm:spPr/>
      <dgm:t>
        <a:bodyPr/>
        <a:lstStyle/>
        <a:p>
          <a:endParaRPr lang="en-US"/>
        </a:p>
      </dgm:t>
    </dgm:pt>
    <dgm:pt modelId="{336888B4-5F37-4E0F-93A0-84A599275D60}">
      <dgm:prSet phldrT="[Text]"/>
      <dgm:spPr/>
      <dgm:t>
        <a:bodyPr/>
        <a:lstStyle/>
        <a:p>
          <a:r>
            <a:rPr lang="en-US" dirty="0"/>
            <a:t>Job Shadowing</a:t>
          </a:r>
        </a:p>
      </dgm:t>
    </dgm:pt>
    <dgm:pt modelId="{66EB1D13-A39F-43B4-8830-EEF2EFFC6843}" type="parTrans" cxnId="{DF4E63B5-2261-4A73-90FE-3C1E817FD999}">
      <dgm:prSet/>
      <dgm:spPr/>
      <dgm:t>
        <a:bodyPr/>
        <a:lstStyle/>
        <a:p>
          <a:endParaRPr lang="en-US"/>
        </a:p>
      </dgm:t>
    </dgm:pt>
    <dgm:pt modelId="{34D9AA37-0C3D-4571-9443-6425B406B2AC}" type="sibTrans" cxnId="{DF4E63B5-2261-4A73-90FE-3C1E817FD999}">
      <dgm:prSet/>
      <dgm:spPr/>
      <dgm:t>
        <a:bodyPr/>
        <a:lstStyle/>
        <a:p>
          <a:endParaRPr lang="en-US"/>
        </a:p>
      </dgm:t>
    </dgm:pt>
    <dgm:pt modelId="{37211678-4656-463D-A62C-7C53324E0EFF}">
      <dgm:prSet phldrT="[Text]"/>
      <dgm:spPr/>
      <dgm:t>
        <a:bodyPr/>
        <a:lstStyle/>
        <a:p>
          <a:r>
            <a:rPr lang="en-US" dirty="0"/>
            <a:t>Internships</a:t>
          </a:r>
        </a:p>
      </dgm:t>
    </dgm:pt>
    <dgm:pt modelId="{3A29BA2F-CB40-46AD-A551-A0F04E90132B}" type="parTrans" cxnId="{C7118935-FDC6-422E-9AF1-B3F628D73185}">
      <dgm:prSet/>
      <dgm:spPr/>
      <dgm:t>
        <a:bodyPr/>
        <a:lstStyle/>
        <a:p>
          <a:endParaRPr lang="en-US"/>
        </a:p>
      </dgm:t>
    </dgm:pt>
    <dgm:pt modelId="{23391A31-1BEB-4FD0-AF53-ED5AD9432689}" type="sibTrans" cxnId="{C7118935-FDC6-422E-9AF1-B3F628D73185}">
      <dgm:prSet/>
      <dgm:spPr/>
      <dgm:t>
        <a:bodyPr/>
        <a:lstStyle/>
        <a:p>
          <a:endParaRPr lang="en-US"/>
        </a:p>
      </dgm:t>
    </dgm:pt>
    <dgm:pt modelId="{AD33DD6E-2940-4F26-93AE-606F453AA290}">
      <dgm:prSet phldrT="[Text]"/>
      <dgm:spPr/>
      <dgm:t>
        <a:bodyPr/>
        <a:lstStyle/>
        <a:p>
          <a:r>
            <a:rPr lang="en-US"/>
            <a:t>Travel Field Trips</a:t>
          </a:r>
        </a:p>
      </dgm:t>
    </dgm:pt>
    <dgm:pt modelId="{5BBFC9A0-0C35-43B4-A27C-A078B8E2A6AA}" type="parTrans" cxnId="{D2931138-3864-4D28-9235-23DE536D693E}">
      <dgm:prSet/>
      <dgm:spPr/>
      <dgm:t>
        <a:bodyPr/>
        <a:lstStyle/>
        <a:p>
          <a:endParaRPr lang="en-US"/>
        </a:p>
      </dgm:t>
    </dgm:pt>
    <dgm:pt modelId="{2CA4591F-DC59-4FCD-855C-D06BCCAD8BC4}" type="sibTrans" cxnId="{D2931138-3864-4D28-9235-23DE536D693E}">
      <dgm:prSet/>
      <dgm:spPr/>
      <dgm:t>
        <a:bodyPr/>
        <a:lstStyle/>
        <a:p>
          <a:endParaRPr lang="en-US"/>
        </a:p>
      </dgm:t>
    </dgm:pt>
    <dgm:pt modelId="{79B21610-422E-4DC6-9A54-C2634AE41A34}">
      <dgm:prSet phldrT="[Text]"/>
      <dgm:spPr/>
      <dgm:t>
        <a:bodyPr/>
        <a:lstStyle/>
        <a:p>
          <a:r>
            <a:rPr lang="en-US"/>
            <a:t>Future Business Leaders of America</a:t>
          </a:r>
        </a:p>
      </dgm:t>
    </dgm:pt>
    <dgm:pt modelId="{4FCEFA70-326D-440A-A985-00B8B565AB9F}" type="parTrans" cxnId="{8BC6521E-4F94-45A7-BF29-30EB34F8B5CE}">
      <dgm:prSet/>
      <dgm:spPr/>
      <dgm:t>
        <a:bodyPr/>
        <a:lstStyle/>
        <a:p>
          <a:endParaRPr lang="en-US"/>
        </a:p>
      </dgm:t>
    </dgm:pt>
    <dgm:pt modelId="{4DC51DB8-C111-4FE1-B424-AD0C323DA419}" type="sibTrans" cxnId="{8BC6521E-4F94-45A7-BF29-30EB34F8B5CE}">
      <dgm:prSet/>
      <dgm:spPr/>
      <dgm:t>
        <a:bodyPr/>
        <a:lstStyle/>
        <a:p>
          <a:endParaRPr lang="en-US"/>
        </a:p>
      </dgm:t>
    </dgm:pt>
    <dgm:pt modelId="{545E69D2-8A1E-4E67-A01F-A69A23FECD44}">
      <dgm:prSet phldrT="[Text]"/>
      <dgm:spPr/>
      <dgm:t>
        <a:bodyPr/>
        <a:lstStyle/>
        <a:p>
          <a:r>
            <a:rPr lang="en-US"/>
            <a:t>National Technical Honors Society</a:t>
          </a:r>
        </a:p>
      </dgm:t>
    </dgm:pt>
    <dgm:pt modelId="{6DF5F91A-4B54-45D7-837A-6E903DF39CA4}" type="parTrans" cxnId="{6D3E9E57-EBBF-4F79-89E4-2A78EAF4FB99}">
      <dgm:prSet/>
      <dgm:spPr/>
      <dgm:t>
        <a:bodyPr/>
        <a:lstStyle/>
        <a:p>
          <a:endParaRPr lang="en-US"/>
        </a:p>
      </dgm:t>
    </dgm:pt>
    <dgm:pt modelId="{B1D41BC0-6D4C-4A59-A3C0-787F58E4907A}" type="sibTrans" cxnId="{6D3E9E57-EBBF-4F79-89E4-2A78EAF4FB99}">
      <dgm:prSet/>
      <dgm:spPr/>
      <dgm:t>
        <a:bodyPr/>
        <a:lstStyle/>
        <a:p>
          <a:endParaRPr lang="en-US"/>
        </a:p>
      </dgm:t>
    </dgm:pt>
    <dgm:pt modelId="{1FDEFE11-36FF-4076-BA26-2AD8F429EDE9}" type="pres">
      <dgm:prSet presAssocID="{E1C60633-7A1A-4C5A-A2E3-C215EC603C27}" presName="diagram" presStyleCnt="0">
        <dgm:presLayoutVars>
          <dgm:dir/>
          <dgm:resizeHandles val="exact"/>
        </dgm:presLayoutVars>
      </dgm:prSet>
      <dgm:spPr/>
    </dgm:pt>
    <dgm:pt modelId="{691FB1BD-D2A8-4959-9877-1EEC678ECA78}" type="pres">
      <dgm:prSet presAssocID="{02469459-492D-4507-95FB-817852CCDEA2}" presName="node" presStyleLbl="node1" presStyleIdx="0" presStyleCnt="13">
        <dgm:presLayoutVars>
          <dgm:bulletEnabled val="1"/>
        </dgm:presLayoutVars>
      </dgm:prSet>
      <dgm:spPr/>
    </dgm:pt>
    <dgm:pt modelId="{016CE620-FF71-4582-8C0B-2F1FE1223246}" type="pres">
      <dgm:prSet presAssocID="{F7C4FA73-9A64-4444-8154-B44496C96DFD}" presName="sibTrans" presStyleCnt="0"/>
      <dgm:spPr/>
    </dgm:pt>
    <dgm:pt modelId="{F3DFB107-C91F-4971-BFDE-6FEFB55F8D3B}" type="pres">
      <dgm:prSet presAssocID="{3D3E6A35-5AE2-4F31-9542-295AD22B9873}" presName="node" presStyleLbl="node1" presStyleIdx="1" presStyleCnt="13">
        <dgm:presLayoutVars>
          <dgm:bulletEnabled val="1"/>
        </dgm:presLayoutVars>
      </dgm:prSet>
      <dgm:spPr/>
    </dgm:pt>
    <dgm:pt modelId="{54A3DE27-53B0-494D-9296-0B44437FC0D1}" type="pres">
      <dgm:prSet presAssocID="{EC27893C-5DFF-4605-814C-28AAEBAD6CF4}" presName="sibTrans" presStyleCnt="0"/>
      <dgm:spPr/>
    </dgm:pt>
    <dgm:pt modelId="{A561B589-E41E-4F19-AEC7-69E0EBB850EA}" type="pres">
      <dgm:prSet presAssocID="{5E1197E8-3208-4520-88F1-4A7C98F0A4CE}" presName="node" presStyleLbl="node1" presStyleIdx="2" presStyleCnt="13">
        <dgm:presLayoutVars>
          <dgm:bulletEnabled val="1"/>
        </dgm:presLayoutVars>
      </dgm:prSet>
      <dgm:spPr/>
    </dgm:pt>
    <dgm:pt modelId="{53C6D7C4-3436-4E71-8E2D-2F1B0F455156}" type="pres">
      <dgm:prSet presAssocID="{2175306A-1605-423F-9D50-E538C9C5A636}" presName="sibTrans" presStyleCnt="0"/>
      <dgm:spPr/>
    </dgm:pt>
    <dgm:pt modelId="{2EF711DC-CFF7-4DC0-8D19-AD8AE1AB0B22}" type="pres">
      <dgm:prSet presAssocID="{B7CB00B8-27A0-4ACA-8081-2900D523C5E8}" presName="node" presStyleLbl="node1" presStyleIdx="3" presStyleCnt="13">
        <dgm:presLayoutVars>
          <dgm:bulletEnabled val="1"/>
        </dgm:presLayoutVars>
      </dgm:prSet>
      <dgm:spPr/>
    </dgm:pt>
    <dgm:pt modelId="{AC5EB62A-BD12-4C10-A189-1F6AD5746D65}" type="pres">
      <dgm:prSet presAssocID="{CB583E57-8058-4099-9263-597AB6973DDC}" presName="sibTrans" presStyleCnt="0"/>
      <dgm:spPr/>
    </dgm:pt>
    <dgm:pt modelId="{9ADC6FE9-2106-4FED-A0B2-B9595FE1B2E0}" type="pres">
      <dgm:prSet presAssocID="{12861F6D-5CCE-47B3-ACE3-92231DB06892}" presName="node" presStyleLbl="node1" presStyleIdx="4" presStyleCnt="13">
        <dgm:presLayoutVars>
          <dgm:bulletEnabled val="1"/>
        </dgm:presLayoutVars>
      </dgm:prSet>
      <dgm:spPr/>
    </dgm:pt>
    <dgm:pt modelId="{FCCF4823-4460-4CEA-9B67-DD67C3ECC83B}" type="pres">
      <dgm:prSet presAssocID="{0F2CCCB4-E73B-4D2E-B9B1-DBD62B104C1B}" presName="sibTrans" presStyleCnt="0"/>
      <dgm:spPr/>
    </dgm:pt>
    <dgm:pt modelId="{E8176B6E-8D4D-4C9D-837F-A20CC2207FE1}" type="pres">
      <dgm:prSet presAssocID="{7E81BD41-08EB-4461-89C8-661DF6144955}" presName="node" presStyleLbl="node1" presStyleIdx="5" presStyleCnt="13">
        <dgm:presLayoutVars>
          <dgm:bulletEnabled val="1"/>
        </dgm:presLayoutVars>
      </dgm:prSet>
      <dgm:spPr/>
    </dgm:pt>
    <dgm:pt modelId="{1326E73C-BB35-4FAE-862D-DA7DCC364F11}" type="pres">
      <dgm:prSet presAssocID="{6869AB7E-C002-4C46-BB82-C2D852B98D7E}" presName="sibTrans" presStyleCnt="0"/>
      <dgm:spPr/>
    </dgm:pt>
    <dgm:pt modelId="{51A7A71F-832A-4D55-B08C-A57A6273F31C}" type="pres">
      <dgm:prSet presAssocID="{37376D19-68F3-488E-8B44-C0A1FEDAFE21}" presName="node" presStyleLbl="node1" presStyleIdx="6" presStyleCnt="13">
        <dgm:presLayoutVars>
          <dgm:bulletEnabled val="1"/>
        </dgm:presLayoutVars>
      </dgm:prSet>
      <dgm:spPr/>
    </dgm:pt>
    <dgm:pt modelId="{FCD32C20-BF5E-4578-8AEC-9BF6C742430B}" type="pres">
      <dgm:prSet presAssocID="{E3EEC20F-C74E-4D43-8B8B-F5F1B9D29FBC}" presName="sibTrans" presStyleCnt="0"/>
      <dgm:spPr/>
    </dgm:pt>
    <dgm:pt modelId="{E054EDBF-E233-4580-8B32-6B33A5CC44A9}" type="pres">
      <dgm:prSet presAssocID="{B6D99064-48B5-439D-ADAD-C8D15271CB1D}" presName="node" presStyleLbl="node1" presStyleIdx="7" presStyleCnt="13">
        <dgm:presLayoutVars>
          <dgm:bulletEnabled val="1"/>
        </dgm:presLayoutVars>
      </dgm:prSet>
      <dgm:spPr/>
    </dgm:pt>
    <dgm:pt modelId="{ECB879BE-4708-4D9C-8251-D1F1F5F4641D}" type="pres">
      <dgm:prSet presAssocID="{22286B25-89E8-4F10-B536-A9EBF56879DA}" presName="sibTrans" presStyleCnt="0"/>
      <dgm:spPr/>
    </dgm:pt>
    <dgm:pt modelId="{07428421-7B85-4037-8294-07BE3B28B3A3}" type="pres">
      <dgm:prSet presAssocID="{336888B4-5F37-4E0F-93A0-84A599275D60}" presName="node" presStyleLbl="node1" presStyleIdx="8" presStyleCnt="13">
        <dgm:presLayoutVars>
          <dgm:bulletEnabled val="1"/>
        </dgm:presLayoutVars>
      </dgm:prSet>
      <dgm:spPr/>
    </dgm:pt>
    <dgm:pt modelId="{03763763-0854-4BB3-AD1B-5D55BA74482B}" type="pres">
      <dgm:prSet presAssocID="{34D9AA37-0C3D-4571-9443-6425B406B2AC}" presName="sibTrans" presStyleCnt="0"/>
      <dgm:spPr/>
    </dgm:pt>
    <dgm:pt modelId="{8B92D6D1-D436-40E1-90F4-15CCB55FF1DC}" type="pres">
      <dgm:prSet presAssocID="{37211678-4656-463D-A62C-7C53324E0EFF}" presName="node" presStyleLbl="node1" presStyleIdx="9" presStyleCnt="13">
        <dgm:presLayoutVars>
          <dgm:bulletEnabled val="1"/>
        </dgm:presLayoutVars>
      </dgm:prSet>
      <dgm:spPr/>
    </dgm:pt>
    <dgm:pt modelId="{01D3D9B0-F18B-4F20-AEE7-D3442E44CB01}" type="pres">
      <dgm:prSet presAssocID="{23391A31-1BEB-4FD0-AF53-ED5AD9432689}" presName="sibTrans" presStyleCnt="0"/>
      <dgm:spPr/>
    </dgm:pt>
    <dgm:pt modelId="{7606C1EB-33F7-4D42-88C1-FD1CE90B7FA8}" type="pres">
      <dgm:prSet presAssocID="{AD33DD6E-2940-4F26-93AE-606F453AA290}" presName="node" presStyleLbl="node1" presStyleIdx="10" presStyleCnt="13">
        <dgm:presLayoutVars>
          <dgm:bulletEnabled val="1"/>
        </dgm:presLayoutVars>
      </dgm:prSet>
      <dgm:spPr/>
    </dgm:pt>
    <dgm:pt modelId="{7940CDCC-7E07-4027-8EAD-67AF2230ECE1}" type="pres">
      <dgm:prSet presAssocID="{2CA4591F-DC59-4FCD-855C-D06BCCAD8BC4}" presName="sibTrans" presStyleCnt="0"/>
      <dgm:spPr/>
    </dgm:pt>
    <dgm:pt modelId="{8A855298-D3C4-4D9D-A047-251745970599}" type="pres">
      <dgm:prSet presAssocID="{79B21610-422E-4DC6-9A54-C2634AE41A34}" presName="node" presStyleLbl="node1" presStyleIdx="11" presStyleCnt="13">
        <dgm:presLayoutVars>
          <dgm:bulletEnabled val="1"/>
        </dgm:presLayoutVars>
      </dgm:prSet>
      <dgm:spPr/>
    </dgm:pt>
    <dgm:pt modelId="{8BBFECA0-84B5-42C3-A851-A7D2042544A4}" type="pres">
      <dgm:prSet presAssocID="{4DC51DB8-C111-4FE1-B424-AD0C323DA419}" presName="sibTrans" presStyleCnt="0"/>
      <dgm:spPr/>
    </dgm:pt>
    <dgm:pt modelId="{E009F832-4402-4714-A6C9-775C9BCF4BB3}" type="pres">
      <dgm:prSet presAssocID="{545E69D2-8A1E-4E67-A01F-A69A23FECD44}" presName="node" presStyleLbl="node1" presStyleIdx="12" presStyleCnt="13">
        <dgm:presLayoutVars>
          <dgm:bulletEnabled val="1"/>
        </dgm:presLayoutVars>
      </dgm:prSet>
      <dgm:spPr/>
    </dgm:pt>
  </dgm:ptLst>
  <dgm:cxnLst>
    <dgm:cxn modelId="{33531304-364B-4D3E-8851-0C9C62AB8B9D}" type="presOf" srcId="{7E81BD41-08EB-4461-89C8-661DF6144955}" destId="{E8176B6E-8D4D-4C9D-837F-A20CC2207FE1}" srcOrd="0" destOrd="0" presId="urn:microsoft.com/office/officeart/2005/8/layout/default"/>
    <dgm:cxn modelId="{8BC6521E-4F94-45A7-BF29-30EB34F8B5CE}" srcId="{E1C60633-7A1A-4C5A-A2E3-C215EC603C27}" destId="{79B21610-422E-4DC6-9A54-C2634AE41A34}" srcOrd="11" destOrd="0" parTransId="{4FCEFA70-326D-440A-A985-00B8B565AB9F}" sibTransId="{4DC51DB8-C111-4FE1-B424-AD0C323DA419}"/>
    <dgm:cxn modelId="{09A0302A-C38F-4860-900A-7962B00C1948}" type="presOf" srcId="{B6D99064-48B5-439D-ADAD-C8D15271CB1D}" destId="{E054EDBF-E233-4580-8B32-6B33A5CC44A9}" srcOrd="0" destOrd="0" presId="urn:microsoft.com/office/officeart/2005/8/layout/default"/>
    <dgm:cxn modelId="{C7118935-FDC6-422E-9AF1-B3F628D73185}" srcId="{E1C60633-7A1A-4C5A-A2E3-C215EC603C27}" destId="{37211678-4656-463D-A62C-7C53324E0EFF}" srcOrd="9" destOrd="0" parTransId="{3A29BA2F-CB40-46AD-A551-A0F04E90132B}" sibTransId="{23391A31-1BEB-4FD0-AF53-ED5AD9432689}"/>
    <dgm:cxn modelId="{D2931138-3864-4D28-9235-23DE536D693E}" srcId="{E1C60633-7A1A-4C5A-A2E3-C215EC603C27}" destId="{AD33DD6E-2940-4F26-93AE-606F453AA290}" srcOrd="10" destOrd="0" parTransId="{5BBFC9A0-0C35-43B4-A27C-A078B8E2A6AA}" sibTransId="{2CA4591F-DC59-4FCD-855C-D06BCCAD8BC4}"/>
    <dgm:cxn modelId="{B709723B-CF6C-441E-A1C9-B7FBE0DC8715}" srcId="{E1C60633-7A1A-4C5A-A2E3-C215EC603C27}" destId="{B6D99064-48B5-439D-ADAD-C8D15271CB1D}" srcOrd="7" destOrd="0" parTransId="{D5A7321B-B870-4D88-9E28-84D19857C25C}" sibTransId="{22286B25-89E8-4F10-B536-A9EBF56879DA}"/>
    <dgm:cxn modelId="{FB891A5B-9DB2-47EF-AEDE-21012C6476F1}" type="presOf" srcId="{3D3E6A35-5AE2-4F31-9542-295AD22B9873}" destId="{F3DFB107-C91F-4971-BFDE-6FEFB55F8D3B}" srcOrd="0" destOrd="0" presId="urn:microsoft.com/office/officeart/2005/8/layout/default"/>
    <dgm:cxn modelId="{1D41CB5D-8F5B-4159-9C8F-92EFF3C30050}" srcId="{E1C60633-7A1A-4C5A-A2E3-C215EC603C27}" destId="{3D3E6A35-5AE2-4F31-9542-295AD22B9873}" srcOrd="1" destOrd="0" parTransId="{47076653-79E5-4B6E-B94B-92496D3A489F}" sibTransId="{EC27893C-5DFF-4605-814C-28AAEBAD6CF4}"/>
    <dgm:cxn modelId="{49714B42-B303-4D5D-9C94-231F836D62E5}" type="presOf" srcId="{5E1197E8-3208-4520-88F1-4A7C98F0A4CE}" destId="{A561B589-E41E-4F19-AEC7-69E0EBB850EA}" srcOrd="0" destOrd="0" presId="urn:microsoft.com/office/officeart/2005/8/layout/default"/>
    <dgm:cxn modelId="{FC649464-3B79-4F68-B7DE-37D6A83FB72B}" type="presOf" srcId="{AD33DD6E-2940-4F26-93AE-606F453AA290}" destId="{7606C1EB-33F7-4D42-88C1-FD1CE90B7FA8}" srcOrd="0" destOrd="0" presId="urn:microsoft.com/office/officeart/2005/8/layout/default"/>
    <dgm:cxn modelId="{C86F1D47-AEF7-45AB-854A-560CAE1DCA00}" srcId="{E1C60633-7A1A-4C5A-A2E3-C215EC603C27}" destId="{B7CB00B8-27A0-4ACA-8081-2900D523C5E8}" srcOrd="3" destOrd="0" parTransId="{8577E86F-F8C9-49B6-8111-F474160EADE7}" sibTransId="{CB583E57-8058-4099-9263-597AB6973DDC}"/>
    <dgm:cxn modelId="{5C8F3B47-9C86-46DE-95F4-32E9A76048CF}" srcId="{E1C60633-7A1A-4C5A-A2E3-C215EC603C27}" destId="{12861F6D-5CCE-47B3-ACE3-92231DB06892}" srcOrd="4" destOrd="0" parTransId="{795CE6B6-EC57-45FB-92A3-48164B036583}" sibTransId="{0F2CCCB4-E73B-4D2E-B9B1-DBD62B104C1B}"/>
    <dgm:cxn modelId="{573C556B-8856-4011-8A96-2654FC63BC80}" srcId="{E1C60633-7A1A-4C5A-A2E3-C215EC603C27}" destId="{37376D19-68F3-488E-8B44-C0A1FEDAFE21}" srcOrd="6" destOrd="0" parTransId="{1809638F-3C97-4412-8787-22091914A01C}" sibTransId="{E3EEC20F-C74E-4D43-8B8B-F5F1B9D29FBC}"/>
    <dgm:cxn modelId="{AAEC856F-B65B-43BA-BAFE-C6FAB3CBA212}" type="presOf" srcId="{79B21610-422E-4DC6-9A54-C2634AE41A34}" destId="{8A855298-D3C4-4D9D-A047-251745970599}" srcOrd="0" destOrd="0" presId="urn:microsoft.com/office/officeart/2005/8/layout/default"/>
    <dgm:cxn modelId="{A715986F-F4E0-4189-89A4-8F72D4838D0B}" srcId="{E1C60633-7A1A-4C5A-A2E3-C215EC603C27}" destId="{5E1197E8-3208-4520-88F1-4A7C98F0A4CE}" srcOrd="2" destOrd="0" parTransId="{16EDBA6B-137C-42CF-A14E-00EA67976211}" sibTransId="{2175306A-1605-423F-9D50-E538C9C5A636}"/>
    <dgm:cxn modelId="{CD054E71-5A06-4417-BF15-E256577BCCC1}" type="presOf" srcId="{336888B4-5F37-4E0F-93A0-84A599275D60}" destId="{07428421-7B85-4037-8294-07BE3B28B3A3}" srcOrd="0" destOrd="0" presId="urn:microsoft.com/office/officeart/2005/8/layout/default"/>
    <dgm:cxn modelId="{B3CCC052-EAA9-491B-AE5E-2D73A09948D0}" type="presOf" srcId="{E1C60633-7A1A-4C5A-A2E3-C215EC603C27}" destId="{1FDEFE11-36FF-4076-BA26-2AD8F429EDE9}" srcOrd="0" destOrd="0" presId="urn:microsoft.com/office/officeart/2005/8/layout/default"/>
    <dgm:cxn modelId="{B73D4C73-BAF5-43CB-A11C-8432B25E5550}" type="presOf" srcId="{37376D19-68F3-488E-8B44-C0A1FEDAFE21}" destId="{51A7A71F-832A-4D55-B08C-A57A6273F31C}" srcOrd="0" destOrd="0" presId="urn:microsoft.com/office/officeart/2005/8/layout/default"/>
    <dgm:cxn modelId="{6D3E9E57-EBBF-4F79-89E4-2A78EAF4FB99}" srcId="{E1C60633-7A1A-4C5A-A2E3-C215EC603C27}" destId="{545E69D2-8A1E-4E67-A01F-A69A23FECD44}" srcOrd="12" destOrd="0" parTransId="{6DF5F91A-4B54-45D7-837A-6E903DF39CA4}" sibTransId="{B1D41BC0-6D4C-4A59-A3C0-787F58E4907A}"/>
    <dgm:cxn modelId="{1864587E-B2D3-4907-A9D4-9FE6E742C387}" type="presOf" srcId="{545E69D2-8A1E-4E67-A01F-A69A23FECD44}" destId="{E009F832-4402-4714-A6C9-775C9BCF4BB3}" srcOrd="0" destOrd="0" presId="urn:microsoft.com/office/officeart/2005/8/layout/default"/>
    <dgm:cxn modelId="{05532EA4-FD91-4C8C-AA3F-4595C5738275}" srcId="{E1C60633-7A1A-4C5A-A2E3-C215EC603C27}" destId="{02469459-492D-4507-95FB-817852CCDEA2}" srcOrd="0" destOrd="0" parTransId="{57E82E90-E9EB-473F-A5AA-84FAA716AB83}" sibTransId="{F7C4FA73-9A64-4444-8154-B44496C96DFD}"/>
    <dgm:cxn modelId="{49DD21A8-D5C5-490D-B9A6-ADCA970504C0}" type="presOf" srcId="{B7CB00B8-27A0-4ACA-8081-2900D523C5E8}" destId="{2EF711DC-CFF7-4DC0-8D19-AD8AE1AB0B22}" srcOrd="0" destOrd="0" presId="urn:microsoft.com/office/officeart/2005/8/layout/default"/>
    <dgm:cxn modelId="{DF4E63B5-2261-4A73-90FE-3C1E817FD999}" srcId="{E1C60633-7A1A-4C5A-A2E3-C215EC603C27}" destId="{336888B4-5F37-4E0F-93A0-84A599275D60}" srcOrd="8" destOrd="0" parTransId="{66EB1D13-A39F-43B4-8830-EEF2EFFC6843}" sibTransId="{34D9AA37-0C3D-4571-9443-6425B406B2AC}"/>
    <dgm:cxn modelId="{96E484E1-5EFD-4755-AB80-1794060FF420}" srcId="{E1C60633-7A1A-4C5A-A2E3-C215EC603C27}" destId="{7E81BD41-08EB-4461-89C8-661DF6144955}" srcOrd="5" destOrd="0" parTransId="{6FC2D36A-3C6F-4A73-A4A0-6EE0C530F875}" sibTransId="{6869AB7E-C002-4C46-BB82-C2D852B98D7E}"/>
    <dgm:cxn modelId="{2CDAF8E2-ECCC-4768-9EBA-3F5CC86D1A7B}" type="presOf" srcId="{12861F6D-5CCE-47B3-ACE3-92231DB06892}" destId="{9ADC6FE9-2106-4FED-A0B2-B9595FE1B2E0}" srcOrd="0" destOrd="0" presId="urn:microsoft.com/office/officeart/2005/8/layout/default"/>
    <dgm:cxn modelId="{49BEE5E3-3BAA-410A-8BB8-D9A9CF111C3C}" type="presOf" srcId="{02469459-492D-4507-95FB-817852CCDEA2}" destId="{691FB1BD-D2A8-4959-9877-1EEC678ECA78}" srcOrd="0" destOrd="0" presId="urn:microsoft.com/office/officeart/2005/8/layout/default"/>
    <dgm:cxn modelId="{6113B9E4-B449-4071-A9F7-AA47034A83F1}" type="presOf" srcId="{37211678-4656-463D-A62C-7C53324E0EFF}" destId="{8B92D6D1-D436-40E1-90F4-15CCB55FF1DC}" srcOrd="0" destOrd="0" presId="urn:microsoft.com/office/officeart/2005/8/layout/default"/>
    <dgm:cxn modelId="{D4ACD391-59D1-4CCD-B803-2EEE297D69FC}" type="presParOf" srcId="{1FDEFE11-36FF-4076-BA26-2AD8F429EDE9}" destId="{691FB1BD-D2A8-4959-9877-1EEC678ECA78}" srcOrd="0" destOrd="0" presId="urn:microsoft.com/office/officeart/2005/8/layout/default"/>
    <dgm:cxn modelId="{E9F81763-AB86-48A8-9E12-A2A71DDC4A86}" type="presParOf" srcId="{1FDEFE11-36FF-4076-BA26-2AD8F429EDE9}" destId="{016CE620-FF71-4582-8C0B-2F1FE1223246}" srcOrd="1" destOrd="0" presId="urn:microsoft.com/office/officeart/2005/8/layout/default"/>
    <dgm:cxn modelId="{B420C252-3A6A-4F0E-AD29-BFBF4F8601EF}" type="presParOf" srcId="{1FDEFE11-36FF-4076-BA26-2AD8F429EDE9}" destId="{F3DFB107-C91F-4971-BFDE-6FEFB55F8D3B}" srcOrd="2" destOrd="0" presId="urn:microsoft.com/office/officeart/2005/8/layout/default"/>
    <dgm:cxn modelId="{447EF38F-8548-40DE-81FA-2068D9977500}" type="presParOf" srcId="{1FDEFE11-36FF-4076-BA26-2AD8F429EDE9}" destId="{54A3DE27-53B0-494D-9296-0B44437FC0D1}" srcOrd="3" destOrd="0" presId="urn:microsoft.com/office/officeart/2005/8/layout/default"/>
    <dgm:cxn modelId="{38F28D06-687D-4A9A-826B-8D99EEDA9E3C}" type="presParOf" srcId="{1FDEFE11-36FF-4076-BA26-2AD8F429EDE9}" destId="{A561B589-E41E-4F19-AEC7-69E0EBB850EA}" srcOrd="4" destOrd="0" presId="urn:microsoft.com/office/officeart/2005/8/layout/default"/>
    <dgm:cxn modelId="{5FE0F096-6560-4E92-AC92-4012FE2E57C4}" type="presParOf" srcId="{1FDEFE11-36FF-4076-BA26-2AD8F429EDE9}" destId="{53C6D7C4-3436-4E71-8E2D-2F1B0F455156}" srcOrd="5" destOrd="0" presId="urn:microsoft.com/office/officeart/2005/8/layout/default"/>
    <dgm:cxn modelId="{F9A15F75-C930-4B1E-AA6B-9AD0394E5CDB}" type="presParOf" srcId="{1FDEFE11-36FF-4076-BA26-2AD8F429EDE9}" destId="{2EF711DC-CFF7-4DC0-8D19-AD8AE1AB0B22}" srcOrd="6" destOrd="0" presId="urn:microsoft.com/office/officeart/2005/8/layout/default"/>
    <dgm:cxn modelId="{34978302-34F3-4F63-902C-E890F2F6FCFC}" type="presParOf" srcId="{1FDEFE11-36FF-4076-BA26-2AD8F429EDE9}" destId="{AC5EB62A-BD12-4C10-A189-1F6AD5746D65}" srcOrd="7" destOrd="0" presId="urn:microsoft.com/office/officeart/2005/8/layout/default"/>
    <dgm:cxn modelId="{65099DDD-77FD-480B-8511-F03AAC2B1232}" type="presParOf" srcId="{1FDEFE11-36FF-4076-BA26-2AD8F429EDE9}" destId="{9ADC6FE9-2106-4FED-A0B2-B9595FE1B2E0}" srcOrd="8" destOrd="0" presId="urn:microsoft.com/office/officeart/2005/8/layout/default"/>
    <dgm:cxn modelId="{5DCCD206-B6D7-4DE8-AB89-BC94DC5F9CB5}" type="presParOf" srcId="{1FDEFE11-36FF-4076-BA26-2AD8F429EDE9}" destId="{FCCF4823-4460-4CEA-9B67-DD67C3ECC83B}" srcOrd="9" destOrd="0" presId="urn:microsoft.com/office/officeart/2005/8/layout/default"/>
    <dgm:cxn modelId="{7A28581A-A487-4050-984F-682B0205860A}" type="presParOf" srcId="{1FDEFE11-36FF-4076-BA26-2AD8F429EDE9}" destId="{E8176B6E-8D4D-4C9D-837F-A20CC2207FE1}" srcOrd="10" destOrd="0" presId="urn:microsoft.com/office/officeart/2005/8/layout/default"/>
    <dgm:cxn modelId="{DE9DDDFC-4CEC-42F2-A3ED-8B446E16276B}" type="presParOf" srcId="{1FDEFE11-36FF-4076-BA26-2AD8F429EDE9}" destId="{1326E73C-BB35-4FAE-862D-DA7DCC364F11}" srcOrd="11" destOrd="0" presId="urn:microsoft.com/office/officeart/2005/8/layout/default"/>
    <dgm:cxn modelId="{0BBDCF44-62DE-4809-8D23-3BFD67E30D57}" type="presParOf" srcId="{1FDEFE11-36FF-4076-BA26-2AD8F429EDE9}" destId="{51A7A71F-832A-4D55-B08C-A57A6273F31C}" srcOrd="12" destOrd="0" presId="urn:microsoft.com/office/officeart/2005/8/layout/default"/>
    <dgm:cxn modelId="{486F86FC-3E00-4129-893E-8A23144949F1}" type="presParOf" srcId="{1FDEFE11-36FF-4076-BA26-2AD8F429EDE9}" destId="{FCD32C20-BF5E-4578-8AEC-9BF6C742430B}" srcOrd="13" destOrd="0" presId="urn:microsoft.com/office/officeart/2005/8/layout/default"/>
    <dgm:cxn modelId="{0123A335-DED9-49FA-86F1-606DDAA44CB1}" type="presParOf" srcId="{1FDEFE11-36FF-4076-BA26-2AD8F429EDE9}" destId="{E054EDBF-E233-4580-8B32-6B33A5CC44A9}" srcOrd="14" destOrd="0" presId="urn:microsoft.com/office/officeart/2005/8/layout/default"/>
    <dgm:cxn modelId="{50DC74E0-073D-4B50-A3D3-85AEE1279053}" type="presParOf" srcId="{1FDEFE11-36FF-4076-BA26-2AD8F429EDE9}" destId="{ECB879BE-4708-4D9C-8251-D1F1F5F4641D}" srcOrd="15" destOrd="0" presId="urn:microsoft.com/office/officeart/2005/8/layout/default"/>
    <dgm:cxn modelId="{A2052ED5-EB0F-4FF8-B13E-0E34D002D635}" type="presParOf" srcId="{1FDEFE11-36FF-4076-BA26-2AD8F429EDE9}" destId="{07428421-7B85-4037-8294-07BE3B28B3A3}" srcOrd="16" destOrd="0" presId="urn:microsoft.com/office/officeart/2005/8/layout/default"/>
    <dgm:cxn modelId="{D5D9580B-7593-4698-99B3-F6DC874A423E}" type="presParOf" srcId="{1FDEFE11-36FF-4076-BA26-2AD8F429EDE9}" destId="{03763763-0854-4BB3-AD1B-5D55BA74482B}" srcOrd="17" destOrd="0" presId="urn:microsoft.com/office/officeart/2005/8/layout/default"/>
    <dgm:cxn modelId="{B1F62E2E-D4AD-4EB8-A158-F8D9846AE0F8}" type="presParOf" srcId="{1FDEFE11-36FF-4076-BA26-2AD8F429EDE9}" destId="{8B92D6D1-D436-40E1-90F4-15CCB55FF1DC}" srcOrd="18" destOrd="0" presId="urn:microsoft.com/office/officeart/2005/8/layout/default"/>
    <dgm:cxn modelId="{B6EC3301-F726-42BD-8D77-EE2D095C9B99}" type="presParOf" srcId="{1FDEFE11-36FF-4076-BA26-2AD8F429EDE9}" destId="{01D3D9B0-F18B-4F20-AEE7-D3442E44CB01}" srcOrd="19" destOrd="0" presId="urn:microsoft.com/office/officeart/2005/8/layout/default"/>
    <dgm:cxn modelId="{537ED958-5783-476C-97B8-7C77D5AAB924}" type="presParOf" srcId="{1FDEFE11-36FF-4076-BA26-2AD8F429EDE9}" destId="{7606C1EB-33F7-4D42-88C1-FD1CE90B7FA8}" srcOrd="20" destOrd="0" presId="urn:microsoft.com/office/officeart/2005/8/layout/default"/>
    <dgm:cxn modelId="{3CCA53C2-F70B-45AD-ACD1-D00EC22DE663}" type="presParOf" srcId="{1FDEFE11-36FF-4076-BA26-2AD8F429EDE9}" destId="{7940CDCC-7E07-4027-8EAD-67AF2230ECE1}" srcOrd="21" destOrd="0" presId="urn:microsoft.com/office/officeart/2005/8/layout/default"/>
    <dgm:cxn modelId="{E837750A-462B-4565-8148-03AF0C1CB97D}" type="presParOf" srcId="{1FDEFE11-36FF-4076-BA26-2AD8F429EDE9}" destId="{8A855298-D3C4-4D9D-A047-251745970599}" srcOrd="22" destOrd="0" presId="urn:microsoft.com/office/officeart/2005/8/layout/default"/>
    <dgm:cxn modelId="{9C95B598-B217-4A77-A277-E18596CE77AE}" type="presParOf" srcId="{1FDEFE11-36FF-4076-BA26-2AD8F429EDE9}" destId="{8BBFECA0-84B5-42C3-A851-A7D2042544A4}" srcOrd="23" destOrd="0" presId="urn:microsoft.com/office/officeart/2005/8/layout/default"/>
    <dgm:cxn modelId="{D974D6F7-2F18-4B4B-9F0A-F9349698F6B8}" type="presParOf" srcId="{1FDEFE11-36FF-4076-BA26-2AD8F429EDE9}" destId="{E009F832-4402-4714-A6C9-775C9BCF4BB3}" srcOrd="2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BAE0A6-9CF3-445B-9642-4C8961458B8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322A8FF-4272-4886-A2A7-F93F67070965}">
      <dgm:prSet phldrT="[Text]"/>
      <dgm:spPr/>
      <dgm:t>
        <a:bodyPr/>
        <a:lstStyle/>
        <a:p>
          <a:r>
            <a:rPr lang="en-US"/>
            <a:t>Practical/Fine Arts</a:t>
          </a:r>
        </a:p>
      </dgm:t>
    </dgm:pt>
    <dgm:pt modelId="{75D914B3-0C39-4383-8F04-29C538AD6B3A}" type="parTrans" cxnId="{837FDD7D-FACB-410B-A7AB-CD0B5B6B29AA}">
      <dgm:prSet/>
      <dgm:spPr/>
      <dgm:t>
        <a:bodyPr/>
        <a:lstStyle/>
        <a:p>
          <a:endParaRPr lang="en-US"/>
        </a:p>
      </dgm:t>
    </dgm:pt>
    <dgm:pt modelId="{9E855118-EC50-4A09-A6C0-083C1F4A5123}" type="sibTrans" cxnId="{837FDD7D-FACB-410B-A7AB-CD0B5B6B29AA}">
      <dgm:prSet/>
      <dgm:spPr/>
      <dgm:t>
        <a:bodyPr/>
        <a:lstStyle/>
        <a:p>
          <a:endParaRPr lang="en-US"/>
        </a:p>
      </dgm:t>
    </dgm:pt>
    <dgm:pt modelId="{B8E2FE36-FCBE-43FC-A422-55ABD854A9D5}">
      <dgm:prSet phldrT="[Text]"/>
      <dgm:spPr/>
      <dgm:t>
        <a:bodyPr/>
        <a:lstStyle/>
        <a:p>
          <a:r>
            <a:rPr lang="en-US"/>
            <a:t>Online</a:t>
          </a:r>
        </a:p>
      </dgm:t>
    </dgm:pt>
    <dgm:pt modelId="{C63465C2-6DD8-415B-9C96-FCDF850B0CDD}" type="parTrans" cxnId="{677535A4-C785-4951-A7FF-B8759123EB9D}">
      <dgm:prSet/>
      <dgm:spPr/>
      <dgm:t>
        <a:bodyPr/>
        <a:lstStyle/>
        <a:p>
          <a:endParaRPr lang="en-US"/>
        </a:p>
      </dgm:t>
    </dgm:pt>
    <dgm:pt modelId="{9AF8284D-01D6-4D0B-A775-55A56A6E7546}" type="sibTrans" cxnId="{677535A4-C785-4951-A7FF-B8759123EB9D}">
      <dgm:prSet/>
      <dgm:spPr/>
      <dgm:t>
        <a:bodyPr/>
        <a:lstStyle/>
        <a:p>
          <a:endParaRPr lang="en-US"/>
        </a:p>
      </dgm:t>
    </dgm:pt>
    <dgm:pt modelId="{A356544A-6F71-4BB8-B15B-D946C05F2620}" type="pres">
      <dgm:prSet presAssocID="{B1BAE0A6-9CF3-445B-9642-4C8961458B89}" presName="diagram" presStyleCnt="0">
        <dgm:presLayoutVars>
          <dgm:dir/>
          <dgm:resizeHandles val="exact"/>
        </dgm:presLayoutVars>
      </dgm:prSet>
      <dgm:spPr/>
    </dgm:pt>
    <dgm:pt modelId="{7DCC8670-F252-48F3-BB61-EBCF6B98B539}" type="pres">
      <dgm:prSet presAssocID="{F322A8FF-4272-4886-A2A7-F93F67070965}" presName="node" presStyleLbl="node1" presStyleIdx="0" presStyleCnt="2">
        <dgm:presLayoutVars>
          <dgm:bulletEnabled val="1"/>
        </dgm:presLayoutVars>
      </dgm:prSet>
      <dgm:spPr/>
    </dgm:pt>
    <dgm:pt modelId="{2C5E0D1B-14E0-48EA-BCCE-BB594AB1859B}" type="pres">
      <dgm:prSet presAssocID="{9E855118-EC50-4A09-A6C0-083C1F4A5123}" presName="sibTrans" presStyleCnt="0"/>
      <dgm:spPr/>
    </dgm:pt>
    <dgm:pt modelId="{3DB6AE8B-2FAE-4920-8029-C052CA087606}" type="pres">
      <dgm:prSet presAssocID="{B8E2FE36-FCBE-43FC-A422-55ABD854A9D5}" presName="node" presStyleLbl="node1" presStyleIdx="1" presStyleCnt="2">
        <dgm:presLayoutVars>
          <dgm:bulletEnabled val="1"/>
        </dgm:presLayoutVars>
      </dgm:prSet>
      <dgm:spPr/>
    </dgm:pt>
  </dgm:ptLst>
  <dgm:cxnLst>
    <dgm:cxn modelId="{E0E09F72-3344-4236-B261-EC78B018A565}" type="presOf" srcId="{F322A8FF-4272-4886-A2A7-F93F67070965}" destId="{7DCC8670-F252-48F3-BB61-EBCF6B98B539}" srcOrd="0" destOrd="0" presId="urn:microsoft.com/office/officeart/2005/8/layout/default"/>
    <dgm:cxn modelId="{837FDD7D-FACB-410B-A7AB-CD0B5B6B29AA}" srcId="{B1BAE0A6-9CF3-445B-9642-4C8961458B89}" destId="{F322A8FF-4272-4886-A2A7-F93F67070965}" srcOrd="0" destOrd="0" parTransId="{75D914B3-0C39-4383-8F04-29C538AD6B3A}" sibTransId="{9E855118-EC50-4A09-A6C0-083C1F4A5123}"/>
    <dgm:cxn modelId="{0C4DA08D-320F-4953-BE02-B3F9592E8A81}" type="presOf" srcId="{B8E2FE36-FCBE-43FC-A422-55ABD854A9D5}" destId="{3DB6AE8B-2FAE-4920-8029-C052CA087606}" srcOrd="0" destOrd="0" presId="urn:microsoft.com/office/officeart/2005/8/layout/default"/>
    <dgm:cxn modelId="{677535A4-C785-4951-A7FF-B8759123EB9D}" srcId="{B1BAE0A6-9CF3-445B-9642-4C8961458B89}" destId="{B8E2FE36-FCBE-43FC-A422-55ABD854A9D5}" srcOrd="1" destOrd="0" parTransId="{C63465C2-6DD8-415B-9C96-FCDF850B0CDD}" sibTransId="{9AF8284D-01D6-4D0B-A775-55A56A6E7546}"/>
    <dgm:cxn modelId="{0391E1B8-8A58-417D-A872-A291644A69E4}" type="presOf" srcId="{B1BAE0A6-9CF3-445B-9642-4C8961458B89}" destId="{A356544A-6F71-4BB8-B15B-D946C05F2620}" srcOrd="0" destOrd="0" presId="urn:microsoft.com/office/officeart/2005/8/layout/default"/>
    <dgm:cxn modelId="{A873C539-ABA4-4DA5-A4C5-9D4D209016E5}" type="presParOf" srcId="{A356544A-6F71-4BB8-B15B-D946C05F2620}" destId="{7DCC8670-F252-48F3-BB61-EBCF6B98B539}" srcOrd="0" destOrd="0" presId="urn:microsoft.com/office/officeart/2005/8/layout/default"/>
    <dgm:cxn modelId="{3B4E0C2C-1F71-4209-B70F-2F09A3CD6BDD}" type="presParOf" srcId="{A356544A-6F71-4BB8-B15B-D946C05F2620}" destId="{2C5E0D1B-14E0-48EA-BCCE-BB594AB1859B}" srcOrd="1" destOrd="0" presId="urn:microsoft.com/office/officeart/2005/8/layout/default"/>
    <dgm:cxn modelId="{BCF45F1E-9904-403D-8D9A-28001B7A4FDA}" type="presParOf" srcId="{A356544A-6F71-4BB8-B15B-D946C05F2620}" destId="{3DB6AE8B-2FAE-4920-8029-C052CA087606}"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1FB1BD-D2A8-4959-9877-1EEC678ECA78}">
      <dsp:nvSpPr>
        <dsp:cNvPr id="0" name=""/>
        <dsp:cNvSpPr/>
      </dsp:nvSpPr>
      <dsp:spPr>
        <a:xfrm>
          <a:off x="3931" y="238730"/>
          <a:ext cx="2128757" cy="1277254"/>
        </a:xfrm>
        <a:prstGeom prst="rect">
          <a:avLst/>
        </a:prstGeom>
        <a:solidFill>
          <a:schemeClr val="accent6">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Digital Information Technology</a:t>
          </a:r>
        </a:p>
      </dsp:txBody>
      <dsp:txXfrm>
        <a:off x="3931" y="238730"/>
        <a:ext cx="2128757" cy="1277254"/>
      </dsp:txXfrm>
    </dsp:sp>
    <dsp:sp modelId="{F3DFB107-C91F-4971-BFDE-6FEFB55F8D3B}">
      <dsp:nvSpPr>
        <dsp:cNvPr id="0" name=""/>
        <dsp:cNvSpPr/>
      </dsp:nvSpPr>
      <dsp:spPr>
        <a:xfrm>
          <a:off x="2345564" y="238730"/>
          <a:ext cx="2128757" cy="1277254"/>
        </a:xfrm>
        <a:prstGeom prst="rect">
          <a:avLst/>
        </a:prstGeom>
        <a:solidFill>
          <a:schemeClr val="accent6">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Digital Design</a:t>
          </a:r>
        </a:p>
      </dsp:txBody>
      <dsp:txXfrm>
        <a:off x="2345564" y="238730"/>
        <a:ext cx="2128757" cy="1277254"/>
      </dsp:txXfrm>
    </dsp:sp>
    <dsp:sp modelId="{A561B589-E41E-4F19-AEC7-69E0EBB850EA}">
      <dsp:nvSpPr>
        <dsp:cNvPr id="0" name=""/>
        <dsp:cNvSpPr/>
      </dsp:nvSpPr>
      <dsp:spPr>
        <a:xfrm>
          <a:off x="4687197" y="238730"/>
          <a:ext cx="2128757" cy="1277254"/>
        </a:xfrm>
        <a:prstGeom prst="rect">
          <a:avLst/>
        </a:prstGeom>
        <a:solidFill>
          <a:schemeClr val="accent6">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Digital Media Technology</a:t>
          </a:r>
        </a:p>
      </dsp:txBody>
      <dsp:txXfrm>
        <a:off x="4687197" y="238730"/>
        <a:ext cx="2128757" cy="1277254"/>
      </dsp:txXfrm>
    </dsp:sp>
    <dsp:sp modelId="{2EF711DC-CFF7-4DC0-8D19-AD8AE1AB0B22}">
      <dsp:nvSpPr>
        <dsp:cNvPr id="0" name=""/>
        <dsp:cNvSpPr/>
      </dsp:nvSpPr>
      <dsp:spPr>
        <a:xfrm>
          <a:off x="7028830" y="238730"/>
          <a:ext cx="2128757" cy="1277254"/>
        </a:xfrm>
        <a:prstGeom prst="rect">
          <a:avLst/>
        </a:prstGeom>
        <a:solidFill>
          <a:schemeClr val="accent6">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Sports Marketing</a:t>
          </a:r>
        </a:p>
      </dsp:txBody>
      <dsp:txXfrm>
        <a:off x="7028830" y="238730"/>
        <a:ext cx="2128757" cy="1277254"/>
      </dsp:txXfrm>
    </dsp:sp>
    <dsp:sp modelId="{9ADC6FE9-2106-4FED-A0B2-B9595FE1B2E0}">
      <dsp:nvSpPr>
        <dsp:cNvPr id="0" name=""/>
        <dsp:cNvSpPr/>
      </dsp:nvSpPr>
      <dsp:spPr>
        <a:xfrm>
          <a:off x="9370463" y="238730"/>
          <a:ext cx="2128757" cy="1277254"/>
        </a:xfrm>
        <a:prstGeom prst="rect">
          <a:avLst/>
        </a:prstGeom>
        <a:solidFill>
          <a:schemeClr val="accent6">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Web App Dev &amp; Programming</a:t>
          </a:r>
        </a:p>
      </dsp:txBody>
      <dsp:txXfrm>
        <a:off x="9370463" y="238730"/>
        <a:ext cx="2128757" cy="1277254"/>
      </dsp:txXfrm>
    </dsp:sp>
    <dsp:sp modelId="{E8176B6E-8D4D-4C9D-837F-A20CC2207FE1}">
      <dsp:nvSpPr>
        <dsp:cNvPr id="0" name=""/>
        <dsp:cNvSpPr/>
      </dsp:nvSpPr>
      <dsp:spPr>
        <a:xfrm>
          <a:off x="3931" y="1728860"/>
          <a:ext cx="2128757" cy="1277254"/>
        </a:xfrm>
        <a:prstGeom prst="rect">
          <a:avLst/>
        </a:prstGeom>
        <a:solidFill>
          <a:schemeClr val="accent6">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Entrepreneurship</a:t>
          </a:r>
        </a:p>
      </dsp:txBody>
      <dsp:txXfrm>
        <a:off x="3931" y="1728860"/>
        <a:ext cx="2128757" cy="1277254"/>
      </dsp:txXfrm>
    </dsp:sp>
    <dsp:sp modelId="{51A7A71F-832A-4D55-B08C-A57A6273F31C}">
      <dsp:nvSpPr>
        <dsp:cNvPr id="0" name=""/>
        <dsp:cNvSpPr/>
      </dsp:nvSpPr>
      <dsp:spPr>
        <a:xfrm>
          <a:off x="2345564" y="1728860"/>
          <a:ext cx="2128757" cy="1277254"/>
        </a:xfrm>
        <a:prstGeom prst="rect">
          <a:avLst/>
        </a:prstGeom>
        <a:solidFill>
          <a:schemeClr val="accent6">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AP Comp Science</a:t>
          </a:r>
        </a:p>
      </dsp:txBody>
      <dsp:txXfrm>
        <a:off x="2345564" y="1728860"/>
        <a:ext cx="2128757" cy="1277254"/>
      </dsp:txXfrm>
    </dsp:sp>
    <dsp:sp modelId="{E054EDBF-E233-4580-8B32-6B33A5CC44A9}">
      <dsp:nvSpPr>
        <dsp:cNvPr id="0" name=""/>
        <dsp:cNvSpPr/>
      </dsp:nvSpPr>
      <dsp:spPr>
        <a:xfrm>
          <a:off x="4687197" y="1728860"/>
          <a:ext cx="2128757" cy="1277254"/>
        </a:xfrm>
        <a:prstGeom prst="rect">
          <a:avLst/>
        </a:prstGeom>
        <a:solidFill>
          <a:schemeClr val="accent6">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On the Job Training (OJT)</a:t>
          </a:r>
        </a:p>
      </dsp:txBody>
      <dsp:txXfrm>
        <a:off x="4687197" y="1728860"/>
        <a:ext cx="2128757" cy="1277254"/>
      </dsp:txXfrm>
    </dsp:sp>
    <dsp:sp modelId="{07428421-7B85-4037-8294-07BE3B28B3A3}">
      <dsp:nvSpPr>
        <dsp:cNvPr id="0" name=""/>
        <dsp:cNvSpPr/>
      </dsp:nvSpPr>
      <dsp:spPr>
        <a:xfrm>
          <a:off x="7028830" y="1728860"/>
          <a:ext cx="2128757" cy="1277254"/>
        </a:xfrm>
        <a:prstGeom prst="rect">
          <a:avLst/>
        </a:prstGeom>
        <a:solidFill>
          <a:schemeClr val="accent6">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Job Shadowing</a:t>
          </a:r>
        </a:p>
      </dsp:txBody>
      <dsp:txXfrm>
        <a:off x="7028830" y="1728860"/>
        <a:ext cx="2128757" cy="1277254"/>
      </dsp:txXfrm>
    </dsp:sp>
    <dsp:sp modelId="{8B92D6D1-D436-40E1-90F4-15CCB55FF1DC}">
      <dsp:nvSpPr>
        <dsp:cNvPr id="0" name=""/>
        <dsp:cNvSpPr/>
      </dsp:nvSpPr>
      <dsp:spPr>
        <a:xfrm>
          <a:off x="9370463" y="1728860"/>
          <a:ext cx="2128757" cy="1277254"/>
        </a:xfrm>
        <a:prstGeom prst="rect">
          <a:avLst/>
        </a:prstGeom>
        <a:solidFill>
          <a:schemeClr val="accent6">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Internships</a:t>
          </a:r>
        </a:p>
      </dsp:txBody>
      <dsp:txXfrm>
        <a:off x="9370463" y="1728860"/>
        <a:ext cx="2128757" cy="1277254"/>
      </dsp:txXfrm>
    </dsp:sp>
    <dsp:sp modelId="{7606C1EB-33F7-4D42-88C1-FD1CE90B7FA8}">
      <dsp:nvSpPr>
        <dsp:cNvPr id="0" name=""/>
        <dsp:cNvSpPr/>
      </dsp:nvSpPr>
      <dsp:spPr>
        <a:xfrm>
          <a:off x="2345564" y="3218990"/>
          <a:ext cx="2128757" cy="1277254"/>
        </a:xfrm>
        <a:prstGeom prst="rect">
          <a:avLst/>
        </a:prstGeom>
        <a:solidFill>
          <a:schemeClr val="accent6">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Travel Field Trips</a:t>
          </a:r>
        </a:p>
      </dsp:txBody>
      <dsp:txXfrm>
        <a:off x="2345564" y="3218990"/>
        <a:ext cx="2128757" cy="1277254"/>
      </dsp:txXfrm>
    </dsp:sp>
    <dsp:sp modelId="{8A855298-D3C4-4D9D-A047-251745970599}">
      <dsp:nvSpPr>
        <dsp:cNvPr id="0" name=""/>
        <dsp:cNvSpPr/>
      </dsp:nvSpPr>
      <dsp:spPr>
        <a:xfrm>
          <a:off x="4687197" y="3218990"/>
          <a:ext cx="2128757" cy="1277254"/>
        </a:xfrm>
        <a:prstGeom prst="rect">
          <a:avLst/>
        </a:prstGeom>
        <a:solidFill>
          <a:schemeClr val="accent6">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Future Business Leaders of America</a:t>
          </a:r>
        </a:p>
      </dsp:txBody>
      <dsp:txXfrm>
        <a:off x="4687197" y="3218990"/>
        <a:ext cx="2128757" cy="1277254"/>
      </dsp:txXfrm>
    </dsp:sp>
    <dsp:sp modelId="{E009F832-4402-4714-A6C9-775C9BCF4BB3}">
      <dsp:nvSpPr>
        <dsp:cNvPr id="0" name=""/>
        <dsp:cNvSpPr/>
      </dsp:nvSpPr>
      <dsp:spPr>
        <a:xfrm>
          <a:off x="7028830" y="3218990"/>
          <a:ext cx="2128757" cy="1277254"/>
        </a:xfrm>
        <a:prstGeom prst="rect">
          <a:avLst/>
        </a:prstGeom>
        <a:solidFill>
          <a:schemeClr val="accent6">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National Technical Honors Society</a:t>
          </a:r>
        </a:p>
      </dsp:txBody>
      <dsp:txXfrm>
        <a:off x="7028830" y="3218990"/>
        <a:ext cx="2128757" cy="12772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CC8670-F252-48F3-BB61-EBCF6B98B539}">
      <dsp:nvSpPr>
        <dsp:cNvPr id="0" name=""/>
        <dsp:cNvSpPr/>
      </dsp:nvSpPr>
      <dsp:spPr>
        <a:xfrm>
          <a:off x="188639" y="293"/>
          <a:ext cx="4174628" cy="250477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a:t>Practical/Fine Arts</a:t>
          </a:r>
        </a:p>
      </dsp:txBody>
      <dsp:txXfrm>
        <a:off x="188639" y="293"/>
        <a:ext cx="4174628" cy="2504777"/>
      </dsp:txXfrm>
    </dsp:sp>
    <dsp:sp modelId="{3DB6AE8B-2FAE-4920-8029-C052CA087606}">
      <dsp:nvSpPr>
        <dsp:cNvPr id="0" name=""/>
        <dsp:cNvSpPr/>
      </dsp:nvSpPr>
      <dsp:spPr>
        <a:xfrm>
          <a:off x="4780731" y="293"/>
          <a:ext cx="4174628" cy="250477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a:t>Online</a:t>
          </a:r>
        </a:p>
      </dsp:txBody>
      <dsp:txXfrm>
        <a:off x="4780731" y="293"/>
        <a:ext cx="4174628" cy="250477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68655" cy="203905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874038" y="0"/>
            <a:ext cx="668655" cy="2039058"/>
          </a:xfrm>
          <a:prstGeom prst="rect">
            <a:avLst/>
          </a:prstGeom>
        </p:spPr>
        <p:txBody>
          <a:bodyPr vert="horz" lIns="91440" tIns="45720" rIns="91440" bIns="45720" rtlCol="0"/>
          <a:lstStyle>
            <a:lvl1pPr algn="r">
              <a:defRPr sz="1200"/>
            </a:lvl1pPr>
          </a:lstStyle>
          <a:p>
            <a:fld id="{80D98670-8C65-4DB3-A5BE-1590F93ACB2D}" type="datetimeFigureOut">
              <a:rPr lang="en-US" smtClean="0"/>
              <a:t>5/3/2024</a:t>
            </a:fld>
            <a:endParaRPr lang="en-US"/>
          </a:p>
        </p:txBody>
      </p:sp>
      <p:sp>
        <p:nvSpPr>
          <p:cNvPr id="4" name="Slide Image Placeholder 3"/>
          <p:cNvSpPr>
            <a:spLocks noGrp="1" noRot="1" noChangeAspect="1"/>
          </p:cNvSpPr>
          <p:nvPr>
            <p:ph type="sldImg" idx="2"/>
          </p:nvPr>
        </p:nvSpPr>
        <p:spPr>
          <a:xfrm>
            <a:off x="-11420475" y="5080000"/>
            <a:ext cx="24384000" cy="13716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54305" y="19558000"/>
            <a:ext cx="1234440" cy="1600200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38600949"/>
            <a:ext cx="668655" cy="203905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874038" y="38600949"/>
            <a:ext cx="668655" cy="2039053"/>
          </a:xfrm>
          <a:prstGeom prst="rect">
            <a:avLst/>
          </a:prstGeom>
        </p:spPr>
        <p:txBody>
          <a:bodyPr vert="horz" lIns="91440" tIns="45720" rIns="91440" bIns="45720" rtlCol="0" anchor="b"/>
          <a:lstStyle>
            <a:lvl1pPr algn="r">
              <a:defRPr sz="1200"/>
            </a:lvl1pPr>
          </a:lstStyle>
          <a:p>
            <a:fld id="{649D0966-67FC-4D57-A9D1-21208DA68720}" type="slidenum">
              <a:rPr lang="en-US" smtClean="0"/>
              <a:t>‹#›</a:t>
            </a:fld>
            <a:endParaRPr lang="en-US"/>
          </a:p>
        </p:txBody>
      </p:sp>
    </p:spTree>
    <p:extLst>
      <p:ext uri="{BB962C8B-B14F-4D97-AF65-F5344CB8AC3E}">
        <p14:creationId xmlns:p14="http://schemas.microsoft.com/office/powerpoint/2010/main" val="2245175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9D0966-67FC-4D57-A9D1-21208DA68720}" type="slidenum">
              <a:rPr lang="en-US" smtClean="0"/>
              <a:t>1</a:t>
            </a:fld>
            <a:endParaRPr lang="en-US"/>
          </a:p>
        </p:txBody>
      </p:sp>
    </p:spTree>
    <p:extLst>
      <p:ext uri="{BB962C8B-B14F-4D97-AF65-F5344CB8AC3E}">
        <p14:creationId xmlns:p14="http://schemas.microsoft.com/office/powerpoint/2010/main" val="4095517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9D0966-67FC-4D57-A9D1-21208DA68720}" type="slidenum">
              <a:rPr lang="en-US" smtClean="0"/>
              <a:t>10</a:t>
            </a:fld>
            <a:endParaRPr lang="en-US"/>
          </a:p>
        </p:txBody>
      </p:sp>
    </p:spTree>
    <p:extLst>
      <p:ext uri="{BB962C8B-B14F-4D97-AF65-F5344CB8AC3E}">
        <p14:creationId xmlns:p14="http://schemas.microsoft.com/office/powerpoint/2010/main" val="2898079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Business and Entrepreneurial Principles: This course is designed to provide an introduction to business organization, management and Entrepreneurial principles. We will touch on market economy, market need, marketing your business, the marketing mix, developing a business plan, ownership, location, ethics, corporate social responsibility, finances, management, HR, and risk management. We also offer a certification. </a:t>
            </a:r>
            <a:r>
              <a:rPr lang="en-US" dirty="0">
                <a:cs typeface="Calibri"/>
              </a:rPr>
              <a:t> </a:t>
            </a:r>
          </a:p>
        </p:txBody>
      </p:sp>
      <p:sp>
        <p:nvSpPr>
          <p:cNvPr id="4" name="Slide Number Placeholder 3"/>
          <p:cNvSpPr>
            <a:spLocks noGrp="1"/>
          </p:cNvSpPr>
          <p:nvPr>
            <p:ph type="sldNum" sz="quarter" idx="5"/>
          </p:nvPr>
        </p:nvSpPr>
        <p:spPr/>
        <p:txBody>
          <a:bodyPr/>
          <a:lstStyle/>
          <a:p>
            <a:fld id="{649D0966-67FC-4D57-A9D1-21208DA68720}" type="slidenum">
              <a:rPr lang="en-US" smtClean="0"/>
              <a:t>11</a:t>
            </a:fld>
            <a:endParaRPr lang="en-US"/>
          </a:p>
        </p:txBody>
      </p:sp>
    </p:spTree>
    <p:extLst>
      <p:ext uri="{BB962C8B-B14F-4D97-AF65-F5344CB8AC3E}">
        <p14:creationId xmlns:p14="http://schemas.microsoft.com/office/powerpoint/2010/main" val="1282829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FBLA is the club our students join as an extension of our programs. Students in FBLA participate in competitions related to their chosen field of interest at the district, state, and national levels. Students also participate in various community service projects and host the Annual Golf Tournament, which by the way we have officially launched for this year – you can sign up today to play on the school website. We are also looking for individuals and business to donate to the tournament, there are many ways you can support our students in FBLA! </a:t>
            </a:r>
          </a:p>
        </p:txBody>
      </p:sp>
      <p:sp>
        <p:nvSpPr>
          <p:cNvPr id="4" name="Slide Number Placeholder 3"/>
          <p:cNvSpPr>
            <a:spLocks noGrp="1"/>
          </p:cNvSpPr>
          <p:nvPr>
            <p:ph type="sldNum" sz="quarter" idx="5"/>
          </p:nvPr>
        </p:nvSpPr>
        <p:spPr/>
        <p:txBody>
          <a:bodyPr/>
          <a:lstStyle/>
          <a:p>
            <a:fld id="{649D0966-67FC-4D57-A9D1-21208DA68720}" type="slidenum">
              <a:rPr lang="en-US" smtClean="0"/>
              <a:t>12</a:t>
            </a:fld>
            <a:endParaRPr lang="en-US"/>
          </a:p>
        </p:txBody>
      </p:sp>
    </p:spTree>
    <p:extLst>
      <p:ext uri="{BB962C8B-B14F-4D97-AF65-F5344CB8AC3E}">
        <p14:creationId xmlns:p14="http://schemas.microsoft.com/office/powerpoint/2010/main" val="4227561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our FBLA has won many awards! </a:t>
            </a:r>
          </a:p>
        </p:txBody>
      </p:sp>
      <p:sp>
        <p:nvSpPr>
          <p:cNvPr id="4" name="Slide Number Placeholder 3"/>
          <p:cNvSpPr>
            <a:spLocks noGrp="1"/>
          </p:cNvSpPr>
          <p:nvPr>
            <p:ph type="sldNum" sz="quarter" idx="5"/>
          </p:nvPr>
        </p:nvSpPr>
        <p:spPr/>
        <p:txBody>
          <a:bodyPr/>
          <a:lstStyle/>
          <a:p>
            <a:fld id="{649D0966-67FC-4D57-A9D1-21208DA68720}" type="slidenum">
              <a:rPr lang="en-US" smtClean="0"/>
              <a:t>13</a:t>
            </a:fld>
            <a:endParaRPr lang="en-US"/>
          </a:p>
        </p:txBody>
      </p:sp>
    </p:spTree>
    <p:extLst>
      <p:ext uri="{BB962C8B-B14F-4D97-AF65-F5344CB8AC3E}">
        <p14:creationId xmlns:p14="http://schemas.microsoft.com/office/powerpoint/2010/main" val="579774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our yearly field trips are for our students to explore the tech and design industries beyond our local economy. Over the last several years we have explored New York City and Silicon Valley and San Francisco. This past week students visited Texas visiting Houston, Austin, and Galveston where they explored the tech and innovation boom of Austin led by IC Squared which has led a global impact of helping cities around the world develop their economy to attract business and technology. In Houston and Galveston students visited the Space Center and explored a decommissioned Oil Rig where they learned about the space industry and energy &amp; oil and the impact of Texas to the US and global economy. </a:t>
            </a:r>
          </a:p>
          <a:p>
            <a:endParaRPr lang="en-US" dirty="0"/>
          </a:p>
          <a:p>
            <a:r>
              <a:rPr lang="en-US" dirty="0"/>
              <a:t>Next year we will be returning to NYC and are exploring the option of Portugal for 2026. Juniors and Seniors in our programs are invited! </a:t>
            </a:r>
          </a:p>
          <a:p>
            <a:endParaRPr lang="en-US" dirty="0"/>
          </a:p>
          <a:p>
            <a:endParaRPr lang="en-US" dirty="0"/>
          </a:p>
        </p:txBody>
      </p:sp>
      <p:sp>
        <p:nvSpPr>
          <p:cNvPr id="4" name="Slide Number Placeholder 3"/>
          <p:cNvSpPr>
            <a:spLocks noGrp="1"/>
          </p:cNvSpPr>
          <p:nvPr>
            <p:ph type="sldNum" sz="quarter" idx="5"/>
          </p:nvPr>
        </p:nvSpPr>
        <p:spPr/>
        <p:txBody>
          <a:bodyPr/>
          <a:lstStyle/>
          <a:p>
            <a:fld id="{649D0966-67FC-4D57-A9D1-21208DA68720}" type="slidenum">
              <a:rPr lang="en-US" smtClean="0"/>
              <a:t>14</a:t>
            </a:fld>
            <a:endParaRPr lang="en-US"/>
          </a:p>
        </p:txBody>
      </p:sp>
    </p:spTree>
    <p:extLst>
      <p:ext uri="{BB962C8B-B14F-4D97-AF65-F5344CB8AC3E}">
        <p14:creationId xmlns:p14="http://schemas.microsoft.com/office/powerpoint/2010/main" val="3841448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9D0966-67FC-4D57-A9D1-21208DA68720}" type="slidenum">
              <a:rPr lang="en-US" smtClean="0"/>
              <a:t>15</a:t>
            </a:fld>
            <a:endParaRPr lang="en-US"/>
          </a:p>
        </p:txBody>
      </p:sp>
    </p:spTree>
    <p:extLst>
      <p:ext uri="{BB962C8B-B14F-4D97-AF65-F5344CB8AC3E}">
        <p14:creationId xmlns:p14="http://schemas.microsoft.com/office/powerpoint/2010/main" val="1434641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9D0966-67FC-4D57-A9D1-21208DA68720}" type="slidenum">
              <a:rPr lang="en-US" smtClean="0"/>
              <a:t>2</a:t>
            </a:fld>
            <a:endParaRPr lang="en-US"/>
          </a:p>
        </p:txBody>
      </p:sp>
    </p:spTree>
    <p:extLst>
      <p:ext uri="{BB962C8B-B14F-4D97-AF65-F5344CB8AC3E}">
        <p14:creationId xmlns:p14="http://schemas.microsoft.com/office/powerpoint/2010/main" val="889209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9D0966-67FC-4D57-A9D1-21208DA68720}" type="slidenum">
              <a:rPr lang="en-US" smtClean="0"/>
              <a:t>3</a:t>
            </a:fld>
            <a:endParaRPr lang="en-US"/>
          </a:p>
        </p:txBody>
      </p:sp>
    </p:spTree>
    <p:extLst>
      <p:ext uri="{BB962C8B-B14F-4D97-AF65-F5344CB8AC3E}">
        <p14:creationId xmlns:p14="http://schemas.microsoft.com/office/powerpoint/2010/main" val="906906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9D0966-67FC-4D57-A9D1-21208DA68720}" type="slidenum">
              <a:rPr lang="en-US" smtClean="0"/>
              <a:t>4</a:t>
            </a:fld>
            <a:endParaRPr lang="en-US"/>
          </a:p>
        </p:txBody>
      </p:sp>
    </p:spTree>
    <p:extLst>
      <p:ext uri="{BB962C8B-B14F-4D97-AF65-F5344CB8AC3E}">
        <p14:creationId xmlns:p14="http://schemas.microsoft.com/office/powerpoint/2010/main" val="3300241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your student hasn’t taken DIT yet, we highly recommend registering for it as it will help them in all of their other courses. This is the course for everyone.</a:t>
            </a:r>
          </a:p>
        </p:txBody>
      </p:sp>
      <p:sp>
        <p:nvSpPr>
          <p:cNvPr id="4" name="Slide Number Placeholder 3"/>
          <p:cNvSpPr>
            <a:spLocks noGrp="1"/>
          </p:cNvSpPr>
          <p:nvPr>
            <p:ph type="sldNum" sz="quarter" idx="5"/>
          </p:nvPr>
        </p:nvSpPr>
        <p:spPr/>
        <p:txBody>
          <a:bodyPr/>
          <a:lstStyle/>
          <a:p>
            <a:fld id="{649D0966-67FC-4D57-A9D1-21208DA68720}" type="slidenum">
              <a:rPr lang="en-US" smtClean="0"/>
              <a:t>5</a:t>
            </a:fld>
            <a:endParaRPr lang="en-US"/>
          </a:p>
        </p:txBody>
      </p:sp>
    </p:spTree>
    <p:extLst>
      <p:ext uri="{BB962C8B-B14F-4D97-AF65-F5344CB8AC3E}">
        <p14:creationId xmlns:p14="http://schemas.microsoft.com/office/powerpoint/2010/main" val="2512978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b="0" i="0" u="none" strike="noStrike" baseline="0" dirty="0">
                <a:latin typeface="Century Gothic" panose="020B0502020202020204" pitchFamily="34" charset="0"/>
              </a:rPr>
              <a:t> </a:t>
            </a:r>
            <a:r>
              <a:rPr lang="en-US" sz="1800" b="0" i="0" u="none" strike="noStrike" baseline="0" dirty="0">
                <a:solidFill>
                  <a:srgbClr val="221E1F"/>
                </a:solidFill>
                <a:latin typeface="Century Gothic" panose="020B0502020202020204" pitchFamily="34" charset="0"/>
              </a:rPr>
              <a:t>Throughout this pathway you will learn computer coding in python, HTML, CSS and JavaScript. Along the way you will create interactive webpages and write computer games using </a:t>
            </a:r>
            <a:r>
              <a:rPr lang="en-US" sz="1800" b="0" i="0" u="none" strike="noStrike" baseline="0" dirty="0" err="1">
                <a:solidFill>
                  <a:srgbClr val="221E1F"/>
                </a:solidFill>
                <a:latin typeface="Century Gothic" panose="020B0502020202020204" pitchFamily="34" charset="0"/>
              </a:rPr>
              <a:t>pygame</a:t>
            </a:r>
            <a:r>
              <a:rPr lang="en-US" sz="1800" b="0" i="0" u="none" strike="noStrike" baseline="0" dirty="0">
                <a:solidFill>
                  <a:srgbClr val="221E1F"/>
                </a:solidFill>
                <a:latin typeface="Century Gothic" panose="020B0502020202020204" pitchFamily="34" charset="0"/>
              </a:rPr>
              <a:t>. Certifications include introduction to programming using Python, HTML/CSS and JavaScript.</a:t>
            </a:r>
            <a:endParaRPr lang="en-US" dirty="0"/>
          </a:p>
        </p:txBody>
      </p:sp>
      <p:sp>
        <p:nvSpPr>
          <p:cNvPr id="4" name="Slide Number Placeholder 3"/>
          <p:cNvSpPr>
            <a:spLocks noGrp="1"/>
          </p:cNvSpPr>
          <p:nvPr>
            <p:ph type="sldNum" sz="quarter" idx="5"/>
          </p:nvPr>
        </p:nvSpPr>
        <p:spPr/>
        <p:txBody>
          <a:bodyPr/>
          <a:lstStyle/>
          <a:p>
            <a:fld id="{649D0966-67FC-4D57-A9D1-21208DA68720}" type="slidenum">
              <a:rPr lang="en-US" smtClean="0"/>
              <a:t>6</a:t>
            </a:fld>
            <a:endParaRPr lang="en-US"/>
          </a:p>
        </p:txBody>
      </p:sp>
    </p:spTree>
    <p:extLst>
      <p:ext uri="{BB962C8B-B14F-4D97-AF65-F5344CB8AC3E}">
        <p14:creationId xmlns:p14="http://schemas.microsoft.com/office/powerpoint/2010/main" val="2078453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Digital Design Pathway focuses on learning Adobe InDesign and Photoshop the first year with Illustrator the 2nd year. Digital Design three learns Premier Pro &amp; students embark on a personalized learning project to explore additional design and coding products of their choice. Throughout the pathway students learn how to hone their creativity to create professional logos, branding, and marketing materials and also dabble in Photography, illustrations, surrealism, and more.</a:t>
            </a:r>
          </a:p>
        </p:txBody>
      </p:sp>
      <p:sp>
        <p:nvSpPr>
          <p:cNvPr id="4" name="Slide Number Placeholder 3"/>
          <p:cNvSpPr>
            <a:spLocks noGrp="1"/>
          </p:cNvSpPr>
          <p:nvPr>
            <p:ph type="sldNum" sz="quarter" idx="5"/>
          </p:nvPr>
        </p:nvSpPr>
        <p:spPr/>
        <p:txBody>
          <a:bodyPr/>
          <a:lstStyle/>
          <a:p>
            <a:fld id="{649D0966-67FC-4D57-A9D1-21208DA68720}" type="slidenum">
              <a:rPr lang="en-US" smtClean="0"/>
              <a:t>7</a:t>
            </a:fld>
            <a:endParaRPr lang="en-US"/>
          </a:p>
        </p:txBody>
      </p:sp>
    </p:spTree>
    <p:extLst>
      <p:ext uri="{BB962C8B-B14F-4D97-AF65-F5344CB8AC3E}">
        <p14:creationId xmlns:p14="http://schemas.microsoft.com/office/powerpoint/2010/main" val="1190365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solidFill>
                <a:srgbClr val="000000"/>
              </a:solidFill>
              <a:latin typeface="Century Gothic" panose="020B0502020202020204" pitchFamily="34" charset="0"/>
            </a:endParaRPr>
          </a:p>
          <a:p>
            <a:pPr algn="just"/>
            <a:r>
              <a:rPr lang="en-US" sz="1800" b="0" i="0" u="none" strike="noStrike" baseline="0" dirty="0">
                <a:solidFill>
                  <a:srgbClr val="221E1F"/>
                </a:solidFill>
                <a:latin typeface="Century Gothic" panose="020B0502020202020204" pitchFamily="34" charset="0"/>
              </a:rPr>
              <a:t>Throughout the Sports Marketing Pathway students learn how to market sporting events, music &amp; entertainment venues, and motion pictures. Students get real-world, hands-on experience marketing and promoting school events.</a:t>
            </a:r>
            <a:endParaRPr lang="en-US" dirty="0"/>
          </a:p>
        </p:txBody>
      </p:sp>
      <p:sp>
        <p:nvSpPr>
          <p:cNvPr id="4" name="Slide Number Placeholder 3"/>
          <p:cNvSpPr>
            <a:spLocks noGrp="1"/>
          </p:cNvSpPr>
          <p:nvPr>
            <p:ph type="sldNum" sz="quarter" idx="5"/>
          </p:nvPr>
        </p:nvSpPr>
        <p:spPr/>
        <p:txBody>
          <a:bodyPr/>
          <a:lstStyle/>
          <a:p>
            <a:fld id="{649D0966-67FC-4D57-A9D1-21208DA68720}" type="slidenum">
              <a:rPr lang="en-US" smtClean="0"/>
              <a:t>8</a:t>
            </a:fld>
            <a:endParaRPr lang="en-US"/>
          </a:p>
        </p:txBody>
      </p:sp>
    </p:spTree>
    <p:extLst>
      <p:ext uri="{BB962C8B-B14F-4D97-AF65-F5344CB8AC3E}">
        <p14:creationId xmlns:p14="http://schemas.microsoft.com/office/powerpoint/2010/main" val="2711175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Century Gothic" panose="020B0502020202020204" pitchFamily="34" charset="0"/>
              </a:rPr>
              <a:t>Students </a:t>
            </a:r>
            <a:r>
              <a:rPr lang="en-US" sz="1800" b="0" i="0" u="none" strike="noStrike" baseline="0" dirty="0">
                <a:solidFill>
                  <a:srgbClr val="221E1F"/>
                </a:solidFill>
                <a:latin typeface="Century Gothic" panose="020B0502020202020204" pitchFamily="34" charset="0"/>
              </a:rPr>
              <a:t>learn the art of producing, editing and directing. Whether your student is a  budding filmmaker or a storytelling enthusiast, our hands-on classes will equip them with the skills needed to bring their vision to life. We also offer our Live Morning Show – O-Town Live.</a:t>
            </a:r>
          </a:p>
          <a:p>
            <a:pPr algn="l"/>
            <a:endParaRPr lang="en-US" dirty="0"/>
          </a:p>
        </p:txBody>
      </p:sp>
      <p:sp>
        <p:nvSpPr>
          <p:cNvPr id="4" name="Slide Number Placeholder 3"/>
          <p:cNvSpPr>
            <a:spLocks noGrp="1"/>
          </p:cNvSpPr>
          <p:nvPr>
            <p:ph type="sldNum" sz="quarter" idx="10"/>
          </p:nvPr>
        </p:nvSpPr>
        <p:spPr/>
        <p:txBody>
          <a:bodyPr/>
          <a:lstStyle/>
          <a:p>
            <a:fld id="{649D0966-67FC-4D57-A9D1-21208DA68720}" type="slidenum">
              <a:rPr lang="en-US" smtClean="0"/>
              <a:t>9</a:t>
            </a:fld>
            <a:endParaRPr lang="en-US"/>
          </a:p>
        </p:txBody>
      </p:sp>
    </p:spTree>
    <p:extLst>
      <p:ext uri="{BB962C8B-B14F-4D97-AF65-F5344CB8AC3E}">
        <p14:creationId xmlns:p14="http://schemas.microsoft.com/office/powerpoint/2010/main" val="1138399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B9EBBA-996F-894A-B54A-D6246ED52CEA}" type="datetimeFigureOut">
              <a:rPr lang="en-US" dirty="0"/>
              <a:pPr/>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765577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endParaRPr lang="en-US"/>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673388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085398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5/3/2024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69296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C52C72-DE31-F449-A4ED-4C594FD91407}" type="datetimeFigureOut">
              <a:rPr lang="en-US" dirty="0"/>
              <a:pPr/>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036684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62726E-379B-B349-9EED-81ED093FA806}" type="datetimeFigureOut">
              <a:rPr lang="en-US" dirty="0"/>
              <a:pPr/>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905436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33C353-3E05-4545-BC16-666EC07BA5EE}" type="datetimeFigureOut">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32D5CE-288B-4E32-9133-033145115F07}" type="slidenum">
              <a:rPr lang="en-US" smtClean="0"/>
              <a:t>‹#›</a:t>
            </a:fld>
            <a:endParaRPr lang="en-US"/>
          </a:p>
        </p:txBody>
      </p:sp>
      <p:sp>
        <p:nvSpPr>
          <p:cNvPr id="9" name="Content Placeholder 8"/>
          <p:cNvSpPr>
            <a:spLocks noGrp="1"/>
          </p:cNvSpPr>
          <p:nvPr>
            <p:ph sz="quarter" idx="13"/>
          </p:nvPr>
        </p:nvSpPr>
        <p:spPr>
          <a:xfrm>
            <a:off x="487680" y="1600200"/>
            <a:ext cx="5388864"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0019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C2D5C0D-A856-4BBA-8165-681D0B2FBAE4}"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B34E88-D1E3-4F39-B12A-6BAA808D0497}" type="slidenum">
              <a:rPr lang="en-US" smtClean="0"/>
              <a:t>‹#›</a:t>
            </a:fld>
            <a:endParaRPr lang="en-US"/>
          </a:p>
        </p:txBody>
      </p:sp>
    </p:spTree>
    <p:extLst>
      <p:ext uri="{BB962C8B-B14F-4D97-AF65-F5344CB8AC3E}">
        <p14:creationId xmlns:p14="http://schemas.microsoft.com/office/powerpoint/2010/main" val="1052725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2D5C0D-A856-4BBA-8165-681D0B2FBAE4}"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B34E88-D1E3-4F39-B12A-6BAA808D0497}" type="slidenum">
              <a:rPr lang="en-US" smtClean="0"/>
              <a:t>‹#›</a:t>
            </a:fld>
            <a:endParaRPr lang="en-US"/>
          </a:p>
        </p:txBody>
      </p:sp>
    </p:spTree>
    <p:extLst>
      <p:ext uri="{BB962C8B-B14F-4D97-AF65-F5344CB8AC3E}">
        <p14:creationId xmlns:p14="http://schemas.microsoft.com/office/powerpoint/2010/main" val="1047089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2D5C0D-A856-4BBA-8165-681D0B2FBAE4}"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B34E88-D1E3-4F39-B12A-6BAA808D0497}" type="slidenum">
              <a:rPr lang="en-US" smtClean="0"/>
              <a:t>‹#›</a:t>
            </a:fld>
            <a:endParaRPr lang="en-US"/>
          </a:p>
        </p:txBody>
      </p:sp>
    </p:spTree>
    <p:extLst>
      <p:ext uri="{BB962C8B-B14F-4D97-AF65-F5344CB8AC3E}">
        <p14:creationId xmlns:p14="http://schemas.microsoft.com/office/powerpoint/2010/main" val="376972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2D5C0D-A856-4BBA-8165-681D0B2FBAE4}" type="datetimeFigureOut">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B34E88-D1E3-4F39-B12A-6BAA808D0497}" type="slidenum">
              <a:rPr lang="en-US" smtClean="0"/>
              <a:t>‹#›</a:t>
            </a:fld>
            <a:endParaRPr lang="en-US"/>
          </a:p>
        </p:txBody>
      </p:sp>
    </p:spTree>
    <p:extLst>
      <p:ext uri="{BB962C8B-B14F-4D97-AF65-F5344CB8AC3E}">
        <p14:creationId xmlns:p14="http://schemas.microsoft.com/office/powerpoint/2010/main" val="265496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3A1323-8D79-1946-B0D7-40001CF92E9D}" type="datetimeFigureOut">
              <a:rPr lang="en-US" dirty="0"/>
              <a:pPr/>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pic>
        <p:nvPicPr>
          <p:cNvPr id="8" name="Picture 7" descr="A close up of a sign&#10;&#10;Description generated with high confidence">
            <a:extLst>
              <a:ext uri="{FF2B5EF4-FFF2-40B4-BE49-F238E27FC236}">
                <a16:creationId xmlns:a16="http://schemas.microsoft.com/office/drawing/2014/main" id="{ABFFD47C-573C-4E85-810E-DEE96F80EBA4}"/>
              </a:ext>
            </a:extLst>
          </p:cNvPr>
          <p:cNvPicPr>
            <a:picLocks noChangeAspect="1"/>
          </p:cNvPicPr>
          <p:nvPr userDrawn="1"/>
        </p:nvPicPr>
        <p:blipFill>
          <a:blip r:embed="rId2"/>
          <a:stretch>
            <a:fillRect/>
          </a:stretch>
        </p:blipFill>
        <p:spPr>
          <a:xfrm>
            <a:off x="9095834" y="122544"/>
            <a:ext cx="2963204" cy="970450"/>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28845156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2D5C0D-A856-4BBA-8165-681D0B2FBAE4}" type="datetimeFigureOut">
              <a:rPr lang="en-US" smtClean="0"/>
              <a:t>5/3/2024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B34E88-D1E3-4F39-B12A-6BAA808D0497}" type="slidenum">
              <a:rPr lang="en-US" smtClean="0"/>
              <a:t>‹#›</a:t>
            </a:fld>
            <a:endParaRPr lang="en-US"/>
          </a:p>
        </p:txBody>
      </p:sp>
    </p:spTree>
    <p:extLst>
      <p:ext uri="{BB962C8B-B14F-4D97-AF65-F5344CB8AC3E}">
        <p14:creationId xmlns:p14="http://schemas.microsoft.com/office/powerpoint/2010/main" val="2692385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2D5C0D-A856-4BBA-8165-681D0B2FBAE4}" type="datetimeFigureOut">
              <a:rPr lang="en-US" smtClean="0"/>
              <a:t>5/3/2024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B34E88-D1E3-4F39-B12A-6BAA808D0497}" type="slidenum">
              <a:rPr lang="en-US" smtClean="0"/>
              <a:t>‹#›</a:t>
            </a:fld>
            <a:endParaRPr lang="en-US"/>
          </a:p>
        </p:txBody>
      </p:sp>
    </p:spTree>
    <p:extLst>
      <p:ext uri="{BB962C8B-B14F-4D97-AF65-F5344CB8AC3E}">
        <p14:creationId xmlns:p14="http://schemas.microsoft.com/office/powerpoint/2010/main" val="9586598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2D5C0D-A856-4BBA-8165-681D0B2FBAE4}" type="datetimeFigureOut">
              <a:rPr lang="en-US" smtClean="0"/>
              <a:t>5/3/2024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B34E88-D1E3-4F39-B12A-6BAA808D0497}" type="slidenum">
              <a:rPr lang="en-US" smtClean="0"/>
              <a:t>‹#›</a:t>
            </a:fld>
            <a:endParaRPr lang="en-US"/>
          </a:p>
        </p:txBody>
      </p:sp>
    </p:spTree>
    <p:extLst>
      <p:ext uri="{BB962C8B-B14F-4D97-AF65-F5344CB8AC3E}">
        <p14:creationId xmlns:p14="http://schemas.microsoft.com/office/powerpoint/2010/main" val="11754916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2D5C0D-A856-4BBA-8165-681D0B2FBAE4}" type="datetimeFigureOut">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B34E88-D1E3-4F39-B12A-6BAA808D0497}" type="slidenum">
              <a:rPr lang="en-US" smtClean="0"/>
              <a:t>‹#›</a:t>
            </a:fld>
            <a:endParaRPr lang="en-US"/>
          </a:p>
        </p:txBody>
      </p:sp>
    </p:spTree>
    <p:extLst>
      <p:ext uri="{BB962C8B-B14F-4D97-AF65-F5344CB8AC3E}">
        <p14:creationId xmlns:p14="http://schemas.microsoft.com/office/powerpoint/2010/main" val="10700299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3C2D5C0D-A856-4BBA-8165-681D0B2FBAE4}" type="datetimeFigureOut">
              <a:rPr lang="en-US" smtClean="0"/>
              <a:t>5/3/2024</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ACB34E88-D1E3-4F39-B12A-6BAA808D0497}" type="slidenum">
              <a:rPr lang="en-US" smtClean="0"/>
              <a:t>‹#›</a:t>
            </a:fld>
            <a:endParaRPr lang="en-US"/>
          </a:p>
        </p:txBody>
      </p:sp>
    </p:spTree>
    <p:extLst>
      <p:ext uri="{BB962C8B-B14F-4D97-AF65-F5344CB8AC3E}">
        <p14:creationId xmlns:p14="http://schemas.microsoft.com/office/powerpoint/2010/main" val="16054530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2D5C0D-A856-4BBA-8165-681D0B2FBAE4}" type="datetimeFigureOut">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B34E88-D1E3-4F39-B12A-6BAA808D0497}" type="slidenum">
              <a:rPr lang="en-US" smtClean="0"/>
              <a:t>‹#›</a:t>
            </a:fld>
            <a:endParaRPr lang="en-US"/>
          </a:p>
        </p:txBody>
      </p:sp>
    </p:spTree>
    <p:extLst>
      <p:ext uri="{BB962C8B-B14F-4D97-AF65-F5344CB8AC3E}">
        <p14:creationId xmlns:p14="http://schemas.microsoft.com/office/powerpoint/2010/main" val="23183758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3C2D5C0D-A856-4BBA-8165-681D0B2FBAE4}"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B34E88-D1E3-4F39-B12A-6BAA808D0497}" type="slidenum">
              <a:rPr lang="en-US" smtClean="0"/>
              <a:t>‹#›</a:t>
            </a:fld>
            <a:endParaRPr lang="en-US"/>
          </a:p>
        </p:txBody>
      </p:sp>
    </p:spTree>
    <p:extLst>
      <p:ext uri="{BB962C8B-B14F-4D97-AF65-F5344CB8AC3E}">
        <p14:creationId xmlns:p14="http://schemas.microsoft.com/office/powerpoint/2010/main" val="21816938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3C2D5C0D-A856-4BBA-8165-681D0B2FBAE4}" type="datetimeFigureOut">
              <a:rPr lang="en-US" smtClean="0"/>
              <a:t>5/3/2024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B34E88-D1E3-4F39-B12A-6BAA808D0497}" type="slidenum">
              <a:rPr lang="en-US" smtClean="0"/>
              <a:t>‹#›</a:t>
            </a:fld>
            <a:endParaRPr lang="en-US"/>
          </a:p>
        </p:txBody>
      </p:sp>
    </p:spTree>
    <p:extLst>
      <p:ext uri="{BB962C8B-B14F-4D97-AF65-F5344CB8AC3E}">
        <p14:creationId xmlns:p14="http://schemas.microsoft.com/office/powerpoint/2010/main" val="22017810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2D5C0D-A856-4BBA-8165-681D0B2FBAE4}"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B34E88-D1E3-4F39-B12A-6BAA808D0497}" type="slidenum">
              <a:rPr lang="en-US" smtClean="0"/>
              <a:t>‹#›</a:t>
            </a:fld>
            <a:endParaRPr lang="en-US"/>
          </a:p>
        </p:txBody>
      </p:sp>
    </p:spTree>
    <p:extLst>
      <p:ext uri="{BB962C8B-B14F-4D97-AF65-F5344CB8AC3E}">
        <p14:creationId xmlns:p14="http://schemas.microsoft.com/office/powerpoint/2010/main" val="27154710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2D5C0D-A856-4BBA-8165-681D0B2FBAE4}"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B34E88-D1E3-4F39-B12A-6BAA808D0497}" type="slidenum">
              <a:rPr lang="en-US" smtClean="0"/>
              <a:t>‹#›</a:t>
            </a:fld>
            <a:endParaRPr lang="en-US"/>
          </a:p>
        </p:txBody>
      </p:sp>
    </p:spTree>
    <p:extLst>
      <p:ext uri="{BB962C8B-B14F-4D97-AF65-F5344CB8AC3E}">
        <p14:creationId xmlns:p14="http://schemas.microsoft.com/office/powerpoint/2010/main" val="2114877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338471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302355-E14B-8545-A8F8-0FE83CC9D524}" type="datetimeFigureOut">
              <a:rPr lang="en-US" dirty="0"/>
              <a:pPr/>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pic>
        <p:nvPicPr>
          <p:cNvPr id="9" name="Picture 8" descr="A close up of a sign&#10;&#10;Description generated with high confidence">
            <a:extLst>
              <a:ext uri="{FF2B5EF4-FFF2-40B4-BE49-F238E27FC236}">
                <a16:creationId xmlns:a16="http://schemas.microsoft.com/office/drawing/2014/main" id="{3052A828-4648-4884-B2CF-BC74187F561C}"/>
              </a:ext>
            </a:extLst>
          </p:cNvPr>
          <p:cNvPicPr>
            <a:picLocks noChangeAspect="1"/>
          </p:cNvPicPr>
          <p:nvPr userDrawn="1"/>
        </p:nvPicPr>
        <p:blipFill>
          <a:blip r:embed="rId2"/>
          <a:stretch>
            <a:fillRect/>
          </a:stretch>
        </p:blipFill>
        <p:spPr>
          <a:xfrm>
            <a:off x="8994878" y="107522"/>
            <a:ext cx="3071615" cy="1005955"/>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1292675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640F58-564D-2B4F-AE67-E407BA4FCF45}" type="datetimeFigureOut">
              <a:rPr lang="en-US" dirty="0"/>
              <a:pPr/>
              <a:t>5/3/2024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pic>
        <p:nvPicPr>
          <p:cNvPr id="11" name="Picture 10" descr="A close up of a sign&#10;&#10;Description generated with high confidence">
            <a:extLst>
              <a:ext uri="{FF2B5EF4-FFF2-40B4-BE49-F238E27FC236}">
                <a16:creationId xmlns:a16="http://schemas.microsoft.com/office/drawing/2014/main" id="{D8D87855-FBC5-43BA-881B-1F0F8148D560}"/>
              </a:ext>
            </a:extLst>
          </p:cNvPr>
          <p:cNvPicPr>
            <a:picLocks noChangeAspect="1"/>
          </p:cNvPicPr>
          <p:nvPr userDrawn="1"/>
        </p:nvPicPr>
        <p:blipFill>
          <a:blip r:embed="rId2"/>
          <a:stretch>
            <a:fillRect/>
          </a:stretch>
        </p:blipFill>
        <p:spPr>
          <a:xfrm>
            <a:off x="8994878" y="107522"/>
            <a:ext cx="3071615" cy="1005955"/>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2370253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3A34C8-038E-2045-AF43-DF7DBB8E0E9E}" type="datetimeFigureOut">
              <a:rPr lang="en-US" dirty="0"/>
              <a:pPr/>
              <a:t>5/3/2024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pic>
        <p:nvPicPr>
          <p:cNvPr id="7" name="Picture 6" descr="A close up of a sign&#10;&#10;Description generated with high confidence">
            <a:extLst>
              <a:ext uri="{FF2B5EF4-FFF2-40B4-BE49-F238E27FC236}">
                <a16:creationId xmlns:a16="http://schemas.microsoft.com/office/drawing/2014/main" id="{5841D782-F378-41F9-9FD9-F7ED307FEC1F}"/>
              </a:ext>
            </a:extLst>
          </p:cNvPr>
          <p:cNvPicPr>
            <a:picLocks noChangeAspect="1"/>
          </p:cNvPicPr>
          <p:nvPr userDrawn="1"/>
        </p:nvPicPr>
        <p:blipFill>
          <a:blip r:embed="rId2"/>
          <a:stretch>
            <a:fillRect/>
          </a:stretch>
        </p:blipFill>
        <p:spPr>
          <a:xfrm>
            <a:off x="8994878" y="107522"/>
            <a:ext cx="3071615" cy="1005955"/>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1899298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5/3/2024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611179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602393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endParaRPr lang="en-US"/>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5/3/2024</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557979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5/3/2024</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953611640"/>
      </p:ext>
    </p:extLst>
  </p:cSld>
  <p:clrMap bg1="dk1" tx1="lt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55" r:id="rId15"/>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3C2D5C0D-A856-4BBA-8165-681D0B2FBAE4}" type="datetimeFigureOut">
              <a:rPr lang="en-US" smtClean="0"/>
              <a:t>5/3/2024</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ACB34E88-D1E3-4F39-B12A-6BAA808D0497}" type="slidenum">
              <a:rPr lang="en-US" smtClean="0"/>
              <a:t>‹#›</a:t>
            </a:fld>
            <a:endParaRPr lang="en-US"/>
          </a:p>
        </p:txBody>
      </p:sp>
    </p:spTree>
    <p:extLst>
      <p:ext uri="{BB962C8B-B14F-4D97-AF65-F5344CB8AC3E}">
        <p14:creationId xmlns:p14="http://schemas.microsoft.com/office/powerpoint/2010/main" val="1388512373"/>
      </p:ext>
    </p:extLst>
  </p:cSld>
  <p:clrMap bg1="dk1" tx1="lt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hyperlink" Target="https://creativecommons.org/licenses/by-sa/3.0/" TargetMode="External"/><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hyperlink" Target="http://commons.wikimedia.org/wiki/File:Las_Vegas_NY_NY_Hotel.jpg" TargetMode="External"/><Relationship Id="rId5" Type="http://schemas.openxmlformats.org/officeDocument/2006/relationships/image" Target="../media/image34.jpg"/><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3" Type="http://schemas.openxmlformats.org/officeDocument/2006/relationships/hyperlink" Target="mailto:Eetenje@pcsb.org" TargetMode="External"/><Relationship Id="rId7" Type="http://schemas.openxmlformats.org/officeDocument/2006/relationships/hyperlink" Target="mailto:reind@pcsb.org" TargetMode="External"/><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hyperlink" Target="mailto:thompsoncou@pcsb.org" TargetMode="External"/><Relationship Id="rId5" Type="http://schemas.openxmlformats.org/officeDocument/2006/relationships/hyperlink" Target="mailto:loopea@pcsb.org" TargetMode="External"/><Relationship Id="rId4" Type="http://schemas.openxmlformats.org/officeDocument/2006/relationships/hyperlink" Target="mailto:mattheusw@pcsb.or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611655D-86DD-44E5-9999-B2135809D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6">
            <a:extLst>
              <a:ext uri="{FF2B5EF4-FFF2-40B4-BE49-F238E27FC236}">
                <a16:creationId xmlns:a16="http://schemas.microsoft.com/office/drawing/2014/main" id="{11443580-A880-4C5F-9EB1-FC254EC650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0" y="4672012"/>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212121"/>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Title 4">
            <a:extLst>
              <a:ext uri="{FF2B5EF4-FFF2-40B4-BE49-F238E27FC236}">
                <a16:creationId xmlns:a16="http://schemas.microsoft.com/office/drawing/2014/main" id="{C2366E06-02BA-4A86-9A5E-018258A2E31B}"/>
              </a:ext>
            </a:extLst>
          </p:cNvPr>
          <p:cNvSpPr>
            <a:spLocks noGrp="1"/>
          </p:cNvSpPr>
          <p:nvPr>
            <p:ph type="ctrTitle"/>
          </p:nvPr>
        </p:nvSpPr>
        <p:spPr>
          <a:xfrm>
            <a:off x="451514" y="5151992"/>
            <a:ext cx="10930487" cy="673446"/>
          </a:xfrm>
          <a:effectLst/>
        </p:spPr>
        <p:txBody>
          <a:bodyPr>
            <a:normAutofit/>
          </a:bodyPr>
          <a:lstStyle/>
          <a:p>
            <a:r>
              <a:rPr lang="en-US" sz="3200" dirty="0">
                <a:solidFill>
                  <a:srgbClr val="FFFFFF"/>
                </a:solidFill>
              </a:rPr>
              <a:t>Inspiring Greatness </a:t>
            </a:r>
          </a:p>
        </p:txBody>
      </p:sp>
      <p:sp>
        <p:nvSpPr>
          <p:cNvPr id="3" name="Subtitle 2"/>
          <p:cNvSpPr>
            <a:spLocks noGrp="1"/>
          </p:cNvSpPr>
          <p:nvPr>
            <p:ph type="subTitle" idx="1"/>
          </p:nvPr>
        </p:nvSpPr>
        <p:spPr>
          <a:xfrm>
            <a:off x="451514" y="5825437"/>
            <a:ext cx="10930487" cy="469185"/>
          </a:xfrm>
        </p:spPr>
        <p:txBody>
          <a:bodyPr>
            <a:normAutofit/>
          </a:bodyPr>
          <a:lstStyle/>
          <a:p>
            <a:r>
              <a:rPr lang="en-US">
                <a:solidFill>
                  <a:srgbClr val="FFFFFF"/>
                </a:solidFill>
              </a:rPr>
              <a:t>At Osceola Fundamental High School</a:t>
            </a:r>
          </a:p>
        </p:txBody>
      </p:sp>
      <p:pic>
        <p:nvPicPr>
          <p:cNvPr id="8" name="Picture 7" descr="A close up of a sign&#10;&#10;Description generated with high confidence">
            <a:extLst>
              <a:ext uri="{FF2B5EF4-FFF2-40B4-BE49-F238E27FC236}">
                <a16:creationId xmlns:a16="http://schemas.microsoft.com/office/drawing/2014/main" id="{405864D4-CD7B-486A-88D6-52CB772C03DA}"/>
              </a:ext>
            </a:extLst>
          </p:cNvPr>
          <p:cNvPicPr>
            <a:picLocks noChangeAspect="1"/>
          </p:cNvPicPr>
          <p:nvPr/>
        </p:nvPicPr>
        <p:blipFill>
          <a:blip r:embed="rId3"/>
          <a:stretch>
            <a:fillRect/>
          </a:stretch>
        </p:blipFill>
        <p:spPr>
          <a:xfrm>
            <a:off x="451514" y="636440"/>
            <a:ext cx="11288972" cy="3697141"/>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2029002549"/>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1DFCBE5-52C1-48A9-89CF-E7D68CCA1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06AB74CA-E76D-4922-91FE-A4AAF0487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47203"/>
            <a:ext cx="11707367" cy="2572622"/>
          </a:xfrm>
          <a:custGeom>
            <a:avLst/>
            <a:gdLst>
              <a:gd name="connsiteX0" fmla="*/ 0 w 11707367"/>
              <a:gd name="connsiteY0" fmla="*/ 0 h 2572622"/>
              <a:gd name="connsiteX1" fmla="*/ 1888420 w 11707367"/>
              <a:gd name="connsiteY1" fmla="*/ 0 h 2572622"/>
              <a:gd name="connsiteX2" fmla="*/ 2198560 w 11707367"/>
              <a:gd name="connsiteY2" fmla="*/ 310139 h 2572622"/>
              <a:gd name="connsiteX3" fmla="*/ 2425431 w 11707367"/>
              <a:gd name="connsiteY3" fmla="*/ 310139 h 2572622"/>
              <a:gd name="connsiteX4" fmla="*/ 2735570 w 11707367"/>
              <a:gd name="connsiteY4" fmla="*/ 0 h 2572622"/>
              <a:gd name="connsiteX5" fmla="*/ 11707367 w 11707367"/>
              <a:gd name="connsiteY5" fmla="*/ 0 h 2572622"/>
              <a:gd name="connsiteX6" fmla="*/ 11707367 w 11707367"/>
              <a:gd name="connsiteY6" fmla="*/ 2572622 h 2572622"/>
              <a:gd name="connsiteX7" fmla="*/ 0 w 11707367"/>
              <a:gd name="connsiteY7" fmla="*/ 2572622 h 257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07367" h="2572622">
                <a:moveTo>
                  <a:pt x="0" y="0"/>
                </a:moveTo>
                <a:lnTo>
                  <a:pt x="1888420" y="0"/>
                </a:lnTo>
                <a:lnTo>
                  <a:pt x="2198560" y="310139"/>
                </a:lnTo>
                <a:cubicBezTo>
                  <a:pt x="2261209" y="372788"/>
                  <a:pt x="2362782" y="372788"/>
                  <a:pt x="2425431" y="310139"/>
                </a:cubicBezTo>
                <a:lnTo>
                  <a:pt x="2735570" y="0"/>
                </a:lnTo>
                <a:lnTo>
                  <a:pt x="11707367" y="0"/>
                </a:lnTo>
                <a:lnTo>
                  <a:pt x="11707367" y="2572622"/>
                </a:lnTo>
                <a:lnTo>
                  <a:pt x="0" y="2572622"/>
                </a:lnTo>
                <a:close/>
              </a:path>
            </a:pathLst>
          </a:custGeom>
          <a:solidFill>
            <a:srgbClr val="595959">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409CDB2-3D4E-4771-8D73-2CEC27A43ECB}"/>
              </a:ext>
            </a:extLst>
          </p:cNvPr>
          <p:cNvSpPr>
            <a:spLocks noGrp="1"/>
          </p:cNvSpPr>
          <p:nvPr>
            <p:ph type="title"/>
          </p:nvPr>
        </p:nvSpPr>
        <p:spPr>
          <a:xfrm>
            <a:off x="1063691" y="4049486"/>
            <a:ext cx="4825480" cy="1883228"/>
          </a:xfrm>
        </p:spPr>
        <p:txBody>
          <a:bodyPr anchor="ctr">
            <a:normAutofit/>
          </a:bodyPr>
          <a:lstStyle/>
          <a:p>
            <a:r>
              <a:rPr lang="en-US">
                <a:solidFill>
                  <a:srgbClr val="FFFFFF"/>
                </a:solidFill>
              </a:rPr>
              <a:t>Digital Media Technology </a:t>
            </a:r>
          </a:p>
        </p:txBody>
      </p:sp>
      <p:pic>
        <p:nvPicPr>
          <p:cNvPr id="4" name="Picture 3" descr="A purple banner with white text&#10;&#10;Description automatically generated">
            <a:extLst>
              <a:ext uri="{FF2B5EF4-FFF2-40B4-BE49-F238E27FC236}">
                <a16:creationId xmlns:a16="http://schemas.microsoft.com/office/drawing/2014/main" id="{6DBC4DC9-324E-4D63-A430-7739A11A7642}"/>
              </a:ext>
            </a:extLst>
          </p:cNvPr>
          <p:cNvPicPr>
            <a:picLocks noChangeAspect="1"/>
          </p:cNvPicPr>
          <p:nvPr/>
        </p:nvPicPr>
        <p:blipFill>
          <a:blip r:embed="rId3"/>
          <a:stretch>
            <a:fillRect/>
          </a:stretch>
        </p:blipFill>
        <p:spPr>
          <a:xfrm>
            <a:off x="1520135" y="484633"/>
            <a:ext cx="2875460" cy="2875460"/>
          </a:xfrm>
          <a:prstGeom prst="rect">
            <a:avLst/>
          </a:prstGeom>
        </p:spPr>
      </p:pic>
      <p:pic>
        <p:nvPicPr>
          <p:cNvPr id="5" name="Picture 4" descr="A purple banner with white text&#10;&#10;Description automatically generated">
            <a:extLst>
              <a:ext uri="{FF2B5EF4-FFF2-40B4-BE49-F238E27FC236}">
                <a16:creationId xmlns:a16="http://schemas.microsoft.com/office/drawing/2014/main" id="{07F1EA5E-B5A0-D61D-DB03-E7DBBA139AAD}"/>
              </a:ext>
            </a:extLst>
          </p:cNvPr>
          <p:cNvPicPr>
            <a:picLocks noChangeAspect="1"/>
          </p:cNvPicPr>
          <p:nvPr/>
        </p:nvPicPr>
        <p:blipFill rotWithShape="1">
          <a:blip r:embed="rId4"/>
          <a:srcRect l="29420" r="29367"/>
          <a:stretch/>
        </p:blipFill>
        <p:spPr>
          <a:xfrm>
            <a:off x="5292823" y="484633"/>
            <a:ext cx="2257264" cy="2875460"/>
          </a:xfrm>
          <a:prstGeom prst="rect">
            <a:avLst/>
          </a:prstGeom>
        </p:spPr>
      </p:pic>
      <p:pic>
        <p:nvPicPr>
          <p:cNvPr id="6" name="Picture 5" descr="A blue banner with blue text&#10;&#10;Description automatically generated">
            <a:extLst>
              <a:ext uri="{FF2B5EF4-FFF2-40B4-BE49-F238E27FC236}">
                <a16:creationId xmlns:a16="http://schemas.microsoft.com/office/drawing/2014/main" id="{2F1A7FD2-67CD-EDC3-C38E-B0C286876E68}"/>
              </a:ext>
            </a:extLst>
          </p:cNvPr>
          <p:cNvPicPr>
            <a:picLocks noChangeAspect="1"/>
          </p:cNvPicPr>
          <p:nvPr/>
        </p:nvPicPr>
        <p:blipFill>
          <a:blip r:embed="rId5"/>
          <a:stretch>
            <a:fillRect/>
          </a:stretch>
        </p:blipFill>
        <p:spPr>
          <a:xfrm>
            <a:off x="8447314" y="484633"/>
            <a:ext cx="2875460" cy="2875460"/>
          </a:xfrm>
          <a:prstGeom prst="rect">
            <a:avLst/>
          </a:prstGeom>
        </p:spPr>
      </p:pic>
      <p:sp>
        <p:nvSpPr>
          <p:cNvPr id="3" name="Content Placeholder 2">
            <a:extLst>
              <a:ext uri="{FF2B5EF4-FFF2-40B4-BE49-F238E27FC236}">
                <a16:creationId xmlns:a16="http://schemas.microsoft.com/office/drawing/2014/main" id="{A9ECC1D1-3342-4B98-800F-CB575E2D0E05}"/>
              </a:ext>
            </a:extLst>
          </p:cNvPr>
          <p:cNvSpPr>
            <a:spLocks noGrp="1"/>
          </p:cNvSpPr>
          <p:nvPr>
            <p:ph idx="1"/>
          </p:nvPr>
        </p:nvSpPr>
        <p:spPr>
          <a:xfrm>
            <a:off x="5688702" y="4049485"/>
            <a:ext cx="5495766" cy="1883229"/>
          </a:xfrm>
        </p:spPr>
        <p:txBody>
          <a:bodyPr>
            <a:normAutofit lnSpcReduction="10000"/>
          </a:bodyPr>
          <a:lstStyle/>
          <a:p>
            <a:pPr marL="0" indent="0" algn="ctr">
              <a:buNone/>
            </a:pPr>
            <a:r>
              <a:rPr lang="en-US" sz="2400" b="1" u="sng">
                <a:solidFill>
                  <a:srgbClr val="FFFFFF"/>
                </a:solidFill>
              </a:rPr>
              <a:t>Certifications</a:t>
            </a:r>
          </a:p>
          <a:p>
            <a:pPr marL="0" indent="0" algn="ctr">
              <a:buNone/>
            </a:pPr>
            <a:r>
              <a:rPr lang="en-US" sz="2400">
                <a:solidFill>
                  <a:srgbClr val="FFFFFF"/>
                </a:solidFill>
              </a:rPr>
              <a:t>Adobe Premiere Pro</a:t>
            </a:r>
          </a:p>
          <a:p>
            <a:pPr marL="0" indent="0" algn="ctr">
              <a:buNone/>
            </a:pPr>
            <a:r>
              <a:rPr lang="en-US" sz="2400">
                <a:solidFill>
                  <a:srgbClr val="FFFFFF"/>
                </a:solidFill>
              </a:rPr>
              <a:t>Adobe After Effects</a:t>
            </a:r>
          </a:p>
          <a:p>
            <a:pPr marL="0" indent="0" algn="ctr">
              <a:buNone/>
            </a:pPr>
            <a:r>
              <a:rPr lang="en-US" sz="2400">
                <a:solidFill>
                  <a:srgbClr val="FFFFFF"/>
                </a:solidFill>
              </a:rPr>
              <a:t>Adobe Photoshop</a:t>
            </a:r>
            <a:endParaRPr lang="en-US" sz="2400" dirty="0">
              <a:solidFill>
                <a:srgbClr val="FFFFFF"/>
              </a:solidFill>
            </a:endParaRPr>
          </a:p>
        </p:txBody>
      </p:sp>
    </p:spTree>
    <p:extLst>
      <p:ext uri="{BB962C8B-B14F-4D97-AF65-F5344CB8AC3E}">
        <p14:creationId xmlns:p14="http://schemas.microsoft.com/office/powerpoint/2010/main" val="259781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1DFCBE5-52C1-48A9-89CF-E7D68CCA1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06AB74CA-E76D-4922-91FE-A4AAF0487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47203"/>
            <a:ext cx="11707367" cy="2572622"/>
          </a:xfrm>
          <a:custGeom>
            <a:avLst/>
            <a:gdLst>
              <a:gd name="connsiteX0" fmla="*/ 0 w 11707367"/>
              <a:gd name="connsiteY0" fmla="*/ 0 h 2572622"/>
              <a:gd name="connsiteX1" fmla="*/ 1888420 w 11707367"/>
              <a:gd name="connsiteY1" fmla="*/ 0 h 2572622"/>
              <a:gd name="connsiteX2" fmla="*/ 2198560 w 11707367"/>
              <a:gd name="connsiteY2" fmla="*/ 310139 h 2572622"/>
              <a:gd name="connsiteX3" fmla="*/ 2425431 w 11707367"/>
              <a:gd name="connsiteY3" fmla="*/ 310139 h 2572622"/>
              <a:gd name="connsiteX4" fmla="*/ 2735570 w 11707367"/>
              <a:gd name="connsiteY4" fmla="*/ 0 h 2572622"/>
              <a:gd name="connsiteX5" fmla="*/ 11707367 w 11707367"/>
              <a:gd name="connsiteY5" fmla="*/ 0 h 2572622"/>
              <a:gd name="connsiteX6" fmla="*/ 11707367 w 11707367"/>
              <a:gd name="connsiteY6" fmla="*/ 2572622 h 2572622"/>
              <a:gd name="connsiteX7" fmla="*/ 0 w 11707367"/>
              <a:gd name="connsiteY7" fmla="*/ 2572622 h 257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07367" h="2572622">
                <a:moveTo>
                  <a:pt x="0" y="0"/>
                </a:moveTo>
                <a:lnTo>
                  <a:pt x="1888420" y="0"/>
                </a:lnTo>
                <a:lnTo>
                  <a:pt x="2198560" y="310139"/>
                </a:lnTo>
                <a:cubicBezTo>
                  <a:pt x="2261209" y="372788"/>
                  <a:pt x="2362782" y="372788"/>
                  <a:pt x="2425431" y="310139"/>
                </a:cubicBezTo>
                <a:lnTo>
                  <a:pt x="2735570" y="0"/>
                </a:lnTo>
                <a:lnTo>
                  <a:pt x="11707367" y="0"/>
                </a:lnTo>
                <a:lnTo>
                  <a:pt x="11707367" y="2572622"/>
                </a:lnTo>
                <a:lnTo>
                  <a:pt x="0" y="2572622"/>
                </a:lnTo>
                <a:close/>
              </a:path>
            </a:pathLst>
          </a:custGeom>
          <a:solidFill>
            <a:srgbClr val="595959">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F8A5FC2-3F18-4EA3-84C2-45A4132B57FC}"/>
              </a:ext>
            </a:extLst>
          </p:cNvPr>
          <p:cNvSpPr>
            <a:spLocks noGrp="1"/>
          </p:cNvSpPr>
          <p:nvPr>
            <p:ph type="title"/>
          </p:nvPr>
        </p:nvSpPr>
        <p:spPr>
          <a:xfrm>
            <a:off x="446372" y="4049486"/>
            <a:ext cx="4825480" cy="1883228"/>
          </a:xfrm>
        </p:spPr>
        <p:txBody>
          <a:bodyPr anchor="ctr">
            <a:normAutofit fontScale="90000"/>
          </a:bodyPr>
          <a:lstStyle/>
          <a:p>
            <a:pPr algn="ctr">
              <a:lnSpc>
                <a:spcPct val="90000"/>
              </a:lnSpc>
            </a:pPr>
            <a:r>
              <a:rPr lang="en-US" dirty="0">
                <a:solidFill>
                  <a:srgbClr val="FFFFFF"/>
                </a:solidFill>
              </a:rPr>
              <a:t>Business Management &amp; Analysis</a:t>
            </a:r>
            <a:br>
              <a:rPr lang="en-US" dirty="0">
                <a:solidFill>
                  <a:srgbClr val="FFFFFF"/>
                </a:solidFill>
              </a:rPr>
            </a:br>
            <a:r>
              <a:rPr lang="en-US" dirty="0">
                <a:solidFill>
                  <a:srgbClr val="FFFFFF"/>
                </a:solidFill>
              </a:rPr>
              <a:t>(Entrepreneurship)</a:t>
            </a:r>
          </a:p>
        </p:txBody>
      </p:sp>
      <p:pic>
        <p:nvPicPr>
          <p:cNvPr id="4" name="Picture 3">
            <a:extLst>
              <a:ext uri="{FF2B5EF4-FFF2-40B4-BE49-F238E27FC236}">
                <a16:creationId xmlns:a16="http://schemas.microsoft.com/office/drawing/2014/main" id="{F92D9F63-AB4C-419D-BBB3-5CD02B4E2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022" y="925286"/>
            <a:ext cx="5196897" cy="2156712"/>
          </a:xfrm>
          <a:prstGeom prst="rect">
            <a:avLst/>
          </a:prstGeom>
        </p:spPr>
      </p:pic>
      <p:pic>
        <p:nvPicPr>
          <p:cNvPr id="6" name="Picture 5" descr="A yellow and white circle with black text&#10;&#10;Description automatically generated">
            <a:extLst>
              <a:ext uri="{FF2B5EF4-FFF2-40B4-BE49-F238E27FC236}">
                <a16:creationId xmlns:a16="http://schemas.microsoft.com/office/drawing/2014/main" id="{B8B3E994-0CE5-8016-302F-2096067A0D9A}"/>
              </a:ext>
            </a:extLst>
          </p:cNvPr>
          <p:cNvPicPr>
            <a:picLocks noChangeAspect="1"/>
          </p:cNvPicPr>
          <p:nvPr/>
        </p:nvPicPr>
        <p:blipFill>
          <a:blip r:embed="rId4"/>
          <a:stretch>
            <a:fillRect/>
          </a:stretch>
        </p:blipFill>
        <p:spPr>
          <a:xfrm>
            <a:off x="6566513" y="925286"/>
            <a:ext cx="2156712" cy="2156712"/>
          </a:xfrm>
          <a:prstGeom prst="rect">
            <a:avLst/>
          </a:prstGeom>
        </p:spPr>
      </p:pic>
      <p:sp>
        <p:nvSpPr>
          <p:cNvPr id="3" name="Content Placeholder 2">
            <a:extLst>
              <a:ext uri="{FF2B5EF4-FFF2-40B4-BE49-F238E27FC236}">
                <a16:creationId xmlns:a16="http://schemas.microsoft.com/office/drawing/2014/main" id="{CCCEF973-FE49-4953-940F-4A42EA23CABA}"/>
              </a:ext>
            </a:extLst>
          </p:cNvPr>
          <p:cNvSpPr>
            <a:spLocks noGrp="1"/>
          </p:cNvSpPr>
          <p:nvPr>
            <p:ph idx="1"/>
          </p:nvPr>
        </p:nvSpPr>
        <p:spPr>
          <a:xfrm>
            <a:off x="5753437" y="3851809"/>
            <a:ext cx="5858633" cy="2273862"/>
          </a:xfrm>
        </p:spPr>
        <p:txBody>
          <a:bodyPr>
            <a:normAutofit fontScale="92500" lnSpcReduction="10000"/>
          </a:bodyPr>
          <a:lstStyle/>
          <a:p>
            <a:pPr marL="0" indent="0">
              <a:buNone/>
            </a:pPr>
            <a:r>
              <a:rPr lang="en-US" sz="2400" b="1" dirty="0">
                <a:solidFill>
                  <a:srgbClr val="FFFFFF"/>
                </a:solidFill>
              </a:rPr>
              <a:t>COURSE ORDER</a:t>
            </a:r>
          </a:p>
          <a:p>
            <a:r>
              <a:rPr lang="en-US" sz="2400" dirty="0">
                <a:solidFill>
                  <a:srgbClr val="FFFFFF"/>
                </a:solidFill>
              </a:rPr>
              <a:t>DIT</a:t>
            </a:r>
          </a:p>
          <a:p>
            <a:r>
              <a:rPr lang="en-US" sz="2400" dirty="0">
                <a:solidFill>
                  <a:srgbClr val="FFFFFF"/>
                </a:solidFill>
              </a:rPr>
              <a:t>Business and Entrepreneurial Principles</a:t>
            </a:r>
          </a:p>
          <a:p>
            <a:r>
              <a:rPr lang="en-US" sz="2400" dirty="0">
                <a:solidFill>
                  <a:srgbClr val="FFFFFF"/>
                </a:solidFill>
              </a:rPr>
              <a:t>Management and Human Resources</a:t>
            </a:r>
          </a:p>
          <a:p>
            <a:r>
              <a:rPr lang="en-US" sz="2400" dirty="0">
                <a:solidFill>
                  <a:srgbClr val="FFFFFF"/>
                </a:solidFill>
              </a:rPr>
              <a:t>Legal Aspects of Business </a:t>
            </a:r>
          </a:p>
        </p:txBody>
      </p:sp>
      <p:sp>
        <p:nvSpPr>
          <p:cNvPr id="7" name="TextBox 6">
            <a:extLst>
              <a:ext uri="{FF2B5EF4-FFF2-40B4-BE49-F238E27FC236}">
                <a16:creationId xmlns:a16="http://schemas.microsoft.com/office/drawing/2014/main" id="{BB432824-5DA6-C512-7266-655B19CFB349}"/>
              </a:ext>
            </a:extLst>
          </p:cNvPr>
          <p:cNvSpPr txBox="1"/>
          <p:nvPr/>
        </p:nvSpPr>
        <p:spPr>
          <a:xfrm>
            <a:off x="6566513" y="441862"/>
            <a:ext cx="4829743" cy="369332"/>
          </a:xfrm>
          <a:prstGeom prst="rect">
            <a:avLst/>
          </a:prstGeom>
          <a:noFill/>
        </p:spPr>
        <p:txBody>
          <a:bodyPr wrap="square" rtlCol="0">
            <a:spAutoFit/>
          </a:bodyPr>
          <a:lstStyle/>
          <a:p>
            <a:pPr algn="ctr"/>
            <a:r>
              <a:rPr lang="en-US" b="1" dirty="0"/>
              <a:t>INDUSTRY CERTIFICATIONS</a:t>
            </a:r>
          </a:p>
        </p:txBody>
      </p:sp>
      <p:pic>
        <p:nvPicPr>
          <p:cNvPr id="10" name="Picture 9" descr="A logo of a group of speech bubbles&#10;&#10;Description automatically generated">
            <a:extLst>
              <a:ext uri="{FF2B5EF4-FFF2-40B4-BE49-F238E27FC236}">
                <a16:creationId xmlns:a16="http://schemas.microsoft.com/office/drawing/2014/main" id="{142F2C81-6953-87D1-A911-88B83393100D}"/>
              </a:ext>
            </a:extLst>
          </p:cNvPr>
          <p:cNvPicPr>
            <a:picLocks noChangeAspect="1"/>
          </p:cNvPicPr>
          <p:nvPr/>
        </p:nvPicPr>
        <p:blipFill>
          <a:blip r:embed="rId5"/>
          <a:stretch>
            <a:fillRect/>
          </a:stretch>
        </p:blipFill>
        <p:spPr>
          <a:xfrm>
            <a:off x="9239544" y="925287"/>
            <a:ext cx="2156712" cy="2156712"/>
          </a:xfrm>
          <a:prstGeom prst="rect">
            <a:avLst/>
          </a:prstGeom>
        </p:spPr>
      </p:pic>
    </p:spTree>
    <p:extLst>
      <p:ext uri="{BB962C8B-B14F-4D97-AF65-F5344CB8AC3E}">
        <p14:creationId xmlns:p14="http://schemas.microsoft.com/office/powerpoint/2010/main" val="3123978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EA0C3AC-2A72-484B-B07D-F2CC519F1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3" name="Freeform 6">
            <a:extLst>
              <a:ext uri="{FF2B5EF4-FFF2-40B4-BE49-F238E27FC236}">
                <a16:creationId xmlns:a16="http://schemas.microsoft.com/office/drawing/2014/main" id="{986477EF-3991-4D07-9F11-9E887C340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0" y="4672012"/>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212121"/>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26" name="Picture 2" descr="Picture">
            <a:extLst>
              <a:ext uri="{FF2B5EF4-FFF2-40B4-BE49-F238E27FC236}">
                <a16:creationId xmlns:a16="http://schemas.microsoft.com/office/drawing/2014/main" id="{5887C50D-ECA5-4F28-9476-85F72565CAE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0000" y="1493885"/>
            <a:ext cx="3236706" cy="2267522"/>
          </a:xfrm>
          <a:prstGeom prst="roundRect">
            <a:avLst>
              <a:gd name="adj" fmla="val 3876"/>
            </a:avLst>
          </a:prstGeom>
          <a:noFill/>
          <a:ln>
            <a:noFill/>
          </a:ln>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C349973-009D-4108-94E5-C1C40E5C14E6}"/>
              </a:ext>
            </a:extLst>
          </p:cNvPr>
          <p:cNvSpPr>
            <a:spLocks noGrp="1"/>
          </p:cNvSpPr>
          <p:nvPr>
            <p:ph idx="1"/>
          </p:nvPr>
        </p:nvSpPr>
        <p:spPr>
          <a:xfrm>
            <a:off x="4314881" y="733243"/>
            <a:ext cx="6968094" cy="3580281"/>
          </a:xfrm>
          <a:effectLst/>
        </p:spPr>
        <p:txBody>
          <a:bodyPr>
            <a:normAutofit/>
          </a:bodyPr>
          <a:lstStyle/>
          <a:p>
            <a:r>
              <a:rPr lang="en-US" dirty="0"/>
              <a:t>Very Active Club</a:t>
            </a:r>
          </a:p>
          <a:p>
            <a:r>
              <a:rPr lang="en-US" dirty="0"/>
              <a:t>District, State, and National Leadership Conferences &amp; Competitions</a:t>
            </a:r>
          </a:p>
          <a:p>
            <a:r>
              <a:rPr lang="en-US" dirty="0"/>
              <a:t>Community Service Opportunities</a:t>
            </a:r>
          </a:p>
          <a:p>
            <a:r>
              <a:rPr lang="en-US" dirty="0"/>
              <a:t>OFHS Annual Golf Tournament</a:t>
            </a:r>
          </a:p>
        </p:txBody>
      </p:sp>
      <p:sp>
        <p:nvSpPr>
          <p:cNvPr id="75" name="Title 3">
            <a:extLst>
              <a:ext uri="{FF2B5EF4-FFF2-40B4-BE49-F238E27FC236}">
                <a16:creationId xmlns:a16="http://schemas.microsoft.com/office/drawing/2014/main" id="{EDA40B90-E281-4108-8CC2-959D5F95070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000" y="5154307"/>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Century Gothic" panose="020B0502020202020204"/>
              <a:ea typeface="+mj-ea"/>
              <a:cs typeface="+mj-cs"/>
            </a:endParaRPr>
          </a:p>
        </p:txBody>
      </p:sp>
      <p:pic>
        <p:nvPicPr>
          <p:cNvPr id="8" name="Picture 4" descr="https://lh3.googleusercontent.com/xH5CSJ4o75Cxkuzi_NLRDyR4AI7gpi7i7jTxxFGeFFCoskfRY-StcIUqyTQNnVwuDXFxGhNUlwZRU0zYSqA9x8bOYB_fW4HuP-4wKW3Hoo0KBLDoQ4drHziQgLn-YzinBj2mBqVbbsrKwTyA-Xve7eKVTwNyl-Z7B6-qccmSKbHXUSmF-7FOiXJ6Zf-SliDTWKmeXTjvg6w8uo_2iG77NurOGEEF4NXJ8Jk5UsHWqmzYIXr6rXb_dpUClsAfOPSA8QiuCac1SkaYDOdt-aWy0-d0uOCdli-1nWmFx2W0PbaXPXeCHCSFddKM7BUqGok49-BfvnvEdNKg_yrEkNRxs4X1bu7tDu9GBIzrOMxSWfbE6Sm5wLKNlNjzH0jv0pdzdDkas6cPR0ioJpfA_JFF9eMGboAubV_n8Lg4H2PBzHAaDSEaHoOnA2FVCkRYlW5ASaCXc7Zi1MNtzjB5Aq9aQLcXCvYI5rphMvFlql4AxzdH1S72oqJPql4ke6buk9HLvfPMRPbiFnI5A_Khmx-A-eDfyUcMaVUtn2ioE74ItnM0JLdvzoT7RW1yabUD2czDvwXo8ul9gSvOS_h6oY4yfmvSAKw8OZFoPXiBqs6ZGUMKYOl1fK_WkOitAdLUixo=w1679-h944-no">
            <a:extLst>
              <a:ext uri="{FF2B5EF4-FFF2-40B4-BE49-F238E27FC236}">
                <a16:creationId xmlns:a16="http://schemas.microsoft.com/office/drawing/2014/main" id="{2121BF17-DD1C-4754-A24D-B89DCC54AE3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667" t="5528" r="13333" b="2563"/>
          <a:stretch/>
        </p:blipFill>
        <p:spPr bwMode="auto">
          <a:xfrm rot="20804232">
            <a:off x="8955852" y="4545653"/>
            <a:ext cx="2387890" cy="15421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3" descr="C:\Users\Thompsoncou\Pictures\FBLA 14-15\Golf Tournament\IMG_1268.JPG">
            <a:extLst>
              <a:ext uri="{FF2B5EF4-FFF2-40B4-BE49-F238E27FC236}">
                <a16:creationId xmlns:a16="http://schemas.microsoft.com/office/drawing/2014/main" id="{7EF5658E-D805-4142-8DDC-A0AA6503E4D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101" r="21408"/>
          <a:stretch/>
        </p:blipFill>
        <p:spPr bwMode="auto">
          <a:xfrm rot="237119">
            <a:off x="3394177" y="4028268"/>
            <a:ext cx="1713557" cy="22353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4" descr="C:\Users\Thompsoncou\Pictures\FBLA 14-15\FBLA beach clean up\20141025_104528.jpg">
            <a:extLst>
              <a:ext uri="{FF2B5EF4-FFF2-40B4-BE49-F238E27FC236}">
                <a16:creationId xmlns:a16="http://schemas.microsoft.com/office/drawing/2014/main" id="{3A929701-CA0E-4CCA-B0D7-5132C7F8110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38645">
            <a:off x="5679103" y="4523787"/>
            <a:ext cx="2819400" cy="1585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2" descr="https://lh3.googleusercontent.com/1MQ7ozrYX5G5nL1DUx9mOOvjITLxwZAVW-hTWtJZ79E7rr3G7rNaTDSTESSBykmmzeucrQxuZUdSBy5x_IUBjV61BDj7si_uKvC4BKumcK5-sBrC-1SqJxIVIwm6QUXlQr5HJhvJ-0TUhbsf1iLaD_Yzde5F43aSkt1LUDafSlEGGtDoJp6BFGI8Okvox8pifVeGJh7LglqH1sn_Yd4ULflvejyAnVE6Q-Rv8PL4o0dLeBtbg9xCpF6GqCTik4wrjI978u0E225BLMrYZCrfkP4ipFUCEoTBwT3jpGY_Xnva_3KRC6fd1r0m_A49-EnSd4r60lG6J_XZ2kn62LAc4dAp-Qdoy7y-0ke2A5kXqwa_229fPqzPcc041sJK8M--BVnPn-5q4V0z47S7pE4WaB7TdOCuVvFLjPdyqSA_uOPjnZoFiTzZByZRdyUYYZUv5wWMWg-yEqFLPA310n_F0WL2PnhyvxMC30JiEjg2wi4xyMu5dEISO85p1-aG1tcyCX6BdIU5JgVK-WZ_77JjzcOzGqYm895gbfjBNLaTOJomSNwUie3RIRHMUvAvEzBWrhLTVFruiVZIhxgg1e7rukl4pUCaSRnr15eVsxxmHpE8CeQ-2brGryk5QbYSxqw=w1679-h944-no">
            <a:extLst>
              <a:ext uri="{FF2B5EF4-FFF2-40B4-BE49-F238E27FC236}">
                <a16:creationId xmlns:a16="http://schemas.microsoft.com/office/drawing/2014/main" id="{9E12A9E9-7F8B-478D-9A13-624A0A1C0E15}"/>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4055" t="7213" r="10798"/>
          <a:stretch/>
        </p:blipFill>
        <p:spPr bwMode="auto">
          <a:xfrm rot="20896907">
            <a:off x="267947" y="4811505"/>
            <a:ext cx="2482558" cy="15208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itle 4">
            <a:extLst>
              <a:ext uri="{FF2B5EF4-FFF2-40B4-BE49-F238E27FC236}">
                <a16:creationId xmlns:a16="http://schemas.microsoft.com/office/drawing/2014/main" id="{62175625-9929-421E-9DA7-71BCB50C4B6C}"/>
              </a:ext>
            </a:extLst>
          </p:cNvPr>
          <p:cNvSpPr>
            <a:spLocks noGrp="1"/>
          </p:cNvSpPr>
          <p:nvPr>
            <p:ph type="title"/>
          </p:nvPr>
        </p:nvSpPr>
        <p:spPr/>
        <p:txBody>
          <a:bodyPr/>
          <a:lstStyle/>
          <a:p>
            <a:r>
              <a:rPr lang="en-US" b="0" dirty="0">
                <a:ln w="0"/>
                <a:solidFill>
                  <a:schemeClr val="tx1"/>
                </a:solidFill>
                <a:effectLst>
                  <a:outerShdw blurRad="38100" dist="19050" dir="2700000" algn="tl" rotWithShape="0">
                    <a:schemeClr val="dk1">
                      <a:alpha val="40000"/>
                    </a:schemeClr>
                  </a:outerShdw>
                </a:effectLst>
              </a:rPr>
              <a:t>Future Business Leaders of America</a:t>
            </a:r>
          </a:p>
        </p:txBody>
      </p:sp>
    </p:spTree>
    <p:extLst>
      <p:ext uri="{BB962C8B-B14F-4D97-AF65-F5344CB8AC3E}">
        <p14:creationId xmlns:p14="http://schemas.microsoft.com/office/powerpoint/2010/main" val="2549563458"/>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D1720A9-DCEB-48CC-A314-129E5A48E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8C531D38-348F-42D5-A2DA-10FFEC053105}"/>
              </a:ext>
            </a:extLst>
          </p:cNvPr>
          <p:cNvSpPr>
            <a:spLocks noGrp="1"/>
          </p:cNvSpPr>
          <p:nvPr>
            <p:ph type="title"/>
          </p:nvPr>
        </p:nvSpPr>
        <p:spPr>
          <a:xfrm>
            <a:off x="4329264" y="447187"/>
            <a:ext cx="7052734" cy="494645"/>
          </a:xfrm>
          <a:effectLst/>
        </p:spPr>
        <p:txBody>
          <a:bodyPr>
            <a:normAutofit fontScale="90000"/>
          </a:bodyPr>
          <a:lstStyle/>
          <a:p>
            <a:r>
              <a:rPr lang="en-US" dirty="0">
                <a:solidFill>
                  <a:schemeClr val="tx1"/>
                </a:solidFill>
              </a:rPr>
              <a:t>National Winners! </a:t>
            </a:r>
          </a:p>
        </p:txBody>
      </p:sp>
      <p:pic>
        <p:nvPicPr>
          <p:cNvPr id="6" name="Picture 2" descr="C:\Users\Thompsoncou\Pictures\FBLA13-14\IMG_3845.JPG">
            <a:extLst>
              <a:ext uri="{FF2B5EF4-FFF2-40B4-BE49-F238E27FC236}">
                <a16:creationId xmlns:a16="http://schemas.microsoft.com/office/drawing/2014/main" id="{BFFFDF75-EF43-4553-859D-582134E2401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279"/>
          <a:stretch/>
        </p:blipFill>
        <p:spPr bwMode="auto">
          <a:xfrm>
            <a:off x="829748" y="764226"/>
            <a:ext cx="2843784" cy="1595166"/>
          </a:xfrm>
          <a:prstGeom prst="roundRect">
            <a:avLst>
              <a:gd name="adj" fmla="val 3876"/>
            </a:avLst>
          </a:prstGeom>
          <a:solidFill>
            <a:srgbClr val="FFFFFF">
              <a:shade val="85000"/>
            </a:srgbClr>
          </a:solidFill>
          <a:ln>
            <a:noFill/>
          </a:ln>
          <a:effectLst/>
        </p:spPr>
      </p:pic>
      <p:pic>
        <p:nvPicPr>
          <p:cNvPr id="7" name="Picture 2" descr="https://lh3.googleusercontent.com/freX55r7yDKyskgW0B2cRMnElBbGuYpi4I4hEkpoOrYq7SpiESqzZV7ffreBwYKOZIAcumx1mo64q0GZFXjSFL6vhkiev4fiy58E2FF-8knEBynKz3UmtHq5TBmUUituLHGRqrAIGxGGNp9M9xr5KFp-GaU84FyIwv68KIEJe5c4WmbS5ROOReb8bKV7iHv0i26da-kJYNWHV6u_qUahjAt_3_ycqOYMNEQEavScWxFkHsyiimXkU4q5nCJ9rfS9GRbqHZtqfSoq3B8UU1aGK6Dtn1lQUX7NlDF-NHPSYASQj5L7BEt8jlUMlzFr3BlyfY-2byXl3hBBSXCEJADSkWS-MaLXr3qVx-DDcGSvawz4Cz60X5RqVz_DNzfO_gWxdi5QO4XF75XIH2IhG2fTxvB8QVN1s7epAMn_uBxKTnrWxAWFHSvSYxjjj-prPQLZcSwDqKNztL3IxAxJxDZHiJ_-IdmtUrwcR00VNV9troHyrPt4J0OyPbxRnd-aCwYtbnZovs3G_2UkHzHRDx9Xc3dLrPxqcKw-R2RQztutbt8jHVlzNZSaO6QXv5Lnhw2RfcKxb4PB8hM05NfUVJmVTYjmNWWmYfTVnwb_rBMo-JQrIbp4ej48jReZr5B8miA=w531-h944-no">
            <a:extLst>
              <a:ext uri="{FF2B5EF4-FFF2-40B4-BE49-F238E27FC236}">
                <a16:creationId xmlns:a16="http://schemas.microsoft.com/office/drawing/2014/main" id="{9DA8C0EC-9E4C-471F-B9F1-C4F62A3277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890" b="22221"/>
          <a:stretch/>
        </p:blipFill>
        <p:spPr bwMode="auto">
          <a:xfrm>
            <a:off x="1259657" y="2576792"/>
            <a:ext cx="1961044" cy="1704417"/>
          </a:xfrm>
          <a:prstGeom prst="roundRect">
            <a:avLst>
              <a:gd name="adj" fmla="val 3876"/>
            </a:avLst>
          </a:prstGeom>
          <a:solidFill>
            <a:srgbClr val="FFFFFF">
              <a:shade val="85000"/>
            </a:srgbClr>
          </a:solidFill>
          <a:ln>
            <a:noFill/>
          </a:ln>
          <a:effectLst/>
        </p:spPr>
      </p:pic>
      <p:pic>
        <p:nvPicPr>
          <p:cNvPr id="5" name="Picture 3">
            <a:extLst>
              <a:ext uri="{FF2B5EF4-FFF2-40B4-BE49-F238E27FC236}">
                <a16:creationId xmlns:a16="http://schemas.microsoft.com/office/drawing/2014/main" id="{ED7B7308-1D9E-41BE-B39B-875A71CC13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818921" y="4493332"/>
            <a:ext cx="2854611" cy="1605719"/>
          </a:xfrm>
          <a:prstGeom prst="roundRect">
            <a:avLst>
              <a:gd name="adj" fmla="val 3876"/>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id="{9F4DE2B2-FADC-4980-A574-6D59E947C1EC}"/>
              </a:ext>
            </a:extLst>
          </p:cNvPr>
          <p:cNvSpPr>
            <a:spLocks noGrp="1"/>
          </p:cNvSpPr>
          <p:nvPr>
            <p:ph idx="1"/>
          </p:nvPr>
        </p:nvSpPr>
        <p:spPr>
          <a:xfrm>
            <a:off x="4269829" y="1143000"/>
            <a:ext cx="8041133" cy="5103368"/>
          </a:xfrm>
          <a:effectLst/>
        </p:spPr>
        <p:txBody>
          <a:bodyPr>
            <a:normAutofit fontScale="92500" lnSpcReduction="10000"/>
          </a:bodyPr>
          <a:lstStyle/>
          <a:p>
            <a:pPr>
              <a:lnSpc>
                <a:spcPct val="90000"/>
              </a:lnSpc>
            </a:pPr>
            <a:r>
              <a:rPr lang="en-US" sz="1300" dirty="0"/>
              <a:t>2013 – Anaheim, CA</a:t>
            </a:r>
          </a:p>
          <a:p>
            <a:pPr lvl="1">
              <a:lnSpc>
                <a:spcPct val="90000"/>
              </a:lnSpc>
            </a:pPr>
            <a:r>
              <a:rPr lang="en-US" sz="1300" dirty="0"/>
              <a:t>1st place – Matt Cortez – Desktop Application Programming</a:t>
            </a:r>
          </a:p>
          <a:p>
            <a:pPr lvl="1">
              <a:lnSpc>
                <a:spcPct val="90000"/>
              </a:lnSpc>
            </a:pPr>
            <a:r>
              <a:rPr lang="en-US" sz="1300" dirty="0"/>
              <a:t>3rd Place – Matt Cortez – Microsoft Word Expert</a:t>
            </a:r>
          </a:p>
          <a:p>
            <a:pPr lvl="1">
              <a:lnSpc>
                <a:spcPct val="90000"/>
              </a:lnSpc>
            </a:pPr>
            <a:r>
              <a:rPr lang="en-US" sz="1300" dirty="0"/>
              <a:t>5th Place – Ashley </a:t>
            </a:r>
            <a:r>
              <a:rPr lang="en-US" sz="1300" dirty="0" err="1"/>
              <a:t>Machie</a:t>
            </a:r>
            <a:r>
              <a:rPr lang="en-US" sz="1300" dirty="0"/>
              <a:t> – Microsoft Office Excel</a:t>
            </a:r>
          </a:p>
          <a:p>
            <a:pPr>
              <a:lnSpc>
                <a:spcPct val="90000"/>
              </a:lnSpc>
            </a:pPr>
            <a:r>
              <a:rPr lang="en-US" sz="1300" dirty="0"/>
              <a:t>2014 – Nashville, TN</a:t>
            </a:r>
          </a:p>
          <a:p>
            <a:pPr lvl="1">
              <a:lnSpc>
                <a:spcPct val="90000"/>
              </a:lnSpc>
            </a:pPr>
            <a:r>
              <a:rPr lang="en-US" sz="1300" dirty="0"/>
              <a:t>3</a:t>
            </a:r>
            <a:r>
              <a:rPr lang="en-US" sz="1300" baseline="30000" dirty="0"/>
              <a:t>rd</a:t>
            </a:r>
            <a:r>
              <a:rPr lang="en-US" sz="1300" dirty="0"/>
              <a:t> place – Connor Hill – Database Design and Application</a:t>
            </a:r>
          </a:p>
          <a:p>
            <a:pPr lvl="1">
              <a:lnSpc>
                <a:spcPct val="90000"/>
              </a:lnSpc>
            </a:pPr>
            <a:r>
              <a:rPr lang="en-US" sz="1300" dirty="0"/>
              <a:t>7</a:t>
            </a:r>
            <a:r>
              <a:rPr lang="en-US" sz="1300" baseline="30000" dirty="0"/>
              <a:t>th</a:t>
            </a:r>
            <a:r>
              <a:rPr lang="en-US" sz="1300" dirty="0"/>
              <a:t> Place – Sam Rankin – Desktop Application Programming</a:t>
            </a:r>
          </a:p>
          <a:p>
            <a:pPr>
              <a:lnSpc>
                <a:spcPct val="90000"/>
              </a:lnSpc>
            </a:pPr>
            <a:r>
              <a:rPr lang="en-US" sz="1300" dirty="0"/>
              <a:t>2015 – Chicago, IL</a:t>
            </a:r>
          </a:p>
          <a:p>
            <a:pPr lvl="1">
              <a:lnSpc>
                <a:spcPct val="90000"/>
              </a:lnSpc>
            </a:pPr>
            <a:r>
              <a:rPr lang="en-US" sz="1300" dirty="0"/>
              <a:t>3</a:t>
            </a:r>
            <a:r>
              <a:rPr lang="en-US" sz="1300" baseline="30000" dirty="0"/>
              <a:t>rd</a:t>
            </a:r>
            <a:r>
              <a:rPr lang="en-US" sz="1300" dirty="0"/>
              <a:t> Place – Connor Hill, Kailey White - Digital Design &amp; Promotion </a:t>
            </a:r>
          </a:p>
          <a:p>
            <a:pPr lvl="1">
              <a:lnSpc>
                <a:spcPct val="90000"/>
              </a:lnSpc>
            </a:pPr>
            <a:r>
              <a:rPr lang="en-US" sz="1300" dirty="0"/>
              <a:t>9</a:t>
            </a:r>
            <a:r>
              <a:rPr lang="en-US" sz="1300" baseline="30000" dirty="0"/>
              <a:t>th</a:t>
            </a:r>
            <a:r>
              <a:rPr lang="en-US" sz="1300" dirty="0"/>
              <a:t> Place – Furkan Memon, Savannah Bedillion, Jonathan Moreno – Digital Video</a:t>
            </a:r>
          </a:p>
          <a:p>
            <a:pPr>
              <a:lnSpc>
                <a:spcPct val="90000"/>
              </a:lnSpc>
            </a:pPr>
            <a:r>
              <a:rPr lang="en-US" sz="1300" dirty="0"/>
              <a:t>2018 – Baltimore, MD</a:t>
            </a:r>
          </a:p>
          <a:p>
            <a:pPr lvl="1">
              <a:lnSpc>
                <a:spcPct val="90000"/>
              </a:lnSpc>
            </a:pPr>
            <a:r>
              <a:rPr lang="en-US" sz="1300" dirty="0"/>
              <a:t>2</a:t>
            </a:r>
            <a:r>
              <a:rPr lang="en-US" sz="1300" baseline="30000" dirty="0"/>
              <a:t>nd</a:t>
            </a:r>
            <a:r>
              <a:rPr lang="en-US" sz="1300" dirty="0"/>
              <a:t> place – Mackenzie Moreno – Sales Presentation</a:t>
            </a:r>
          </a:p>
          <a:p>
            <a:pPr lvl="1">
              <a:lnSpc>
                <a:spcPct val="90000"/>
              </a:lnSpc>
            </a:pPr>
            <a:r>
              <a:rPr lang="en-US" sz="1300" dirty="0"/>
              <a:t>3</a:t>
            </a:r>
            <a:r>
              <a:rPr lang="en-US" sz="1300" baseline="30000" dirty="0"/>
              <a:t>rd</a:t>
            </a:r>
            <a:r>
              <a:rPr lang="en-US" sz="1300" dirty="0"/>
              <a:t> Place – AJ Heflin, Wyatt Morris, Adriana Hansen – Web Development</a:t>
            </a:r>
          </a:p>
          <a:p>
            <a:pPr>
              <a:lnSpc>
                <a:spcPct val="90000"/>
              </a:lnSpc>
            </a:pPr>
            <a:r>
              <a:rPr lang="en-US" sz="1500" dirty="0"/>
              <a:t>2021 -  Virtual</a:t>
            </a:r>
          </a:p>
          <a:p>
            <a:pPr lvl="1">
              <a:lnSpc>
                <a:spcPct val="90000"/>
              </a:lnSpc>
            </a:pPr>
            <a:r>
              <a:rPr lang="en-US" sz="1300" dirty="0"/>
              <a:t>8</a:t>
            </a:r>
            <a:r>
              <a:rPr lang="en-US" sz="1300" baseline="30000" dirty="0"/>
              <a:t>th</a:t>
            </a:r>
            <a:r>
              <a:rPr lang="en-US" sz="1300" dirty="0"/>
              <a:t> – Abby Moore &amp; Kayla Hibberd – Graphic Design</a:t>
            </a:r>
          </a:p>
          <a:p>
            <a:pPr lvl="1">
              <a:lnSpc>
                <a:spcPct val="90000"/>
              </a:lnSpc>
            </a:pPr>
            <a:r>
              <a:rPr lang="en-US" sz="1300" dirty="0"/>
              <a:t>9</a:t>
            </a:r>
            <a:r>
              <a:rPr lang="en-US" sz="1300" baseline="30000" dirty="0"/>
              <a:t>th</a:t>
            </a:r>
            <a:r>
              <a:rPr lang="en-US" sz="1300" dirty="0"/>
              <a:t> – Vega Scholpp – Broadcast Journalism</a:t>
            </a:r>
          </a:p>
          <a:p>
            <a:pPr>
              <a:lnSpc>
                <a:spcPct val="90000"/>
              </a:lnSpc>
            </a:pPr>
            <a:r>
              <a:rPr lang="en-US" sz="1500" dirty="0"/>
              <a:t>2022 – Chicago, IL</a:t>
            </a:r>
          </a:p>
          <a:p>
            <a:pPr lvl="1">
              <a:lnSpc>
                <a:spcPct val="90000"/>
              </a:lnSpc>
            </a:pPr>
            <a:r>
              <a:rPr lang="en-US" sz="1300" dirty="0"/>
              <a:t>3</a:t>
            </a:r>
            <a:r>
              <a:rPr lang="en-US" sz="1300" baseline="30000" dirty="0"/>
              <a:t>rd</a:t>
            </a:r>
            <a:r>
              <a:rPr lang="en-US" sz="1300" dirty="0"/>
              <a:t> place – Kayla Dudinsky – Public Service Announcement</a:t>
            </a:r>
          </a:p>
          <a:p>
            <a:pPr lvl="1">
              <a:lnSpc>
                <a:spcPct val="90000"/>
              </a:lnSpc>
            </a:pPr>
            <a:r>
              <a:rPr lang="en-US" sz="1300" dirty="0"/>
              <a:t>9</a:t>
            </a:r>
            <a:r>
              <a:rPr lang="en-US" sz="1300" baseline="30000" dirty="0"/>
              <a:t>th</a:t>
            </a:r>
            <a:r>
              <a:rPr lang="en-US" sz="1300" dirty="0"/>
              <a:t> Place – Nellie Moore – Future Business Leader </a:t>
            </a:r>
          </a:p>
          <a:p>
            <a:pPr lvl="1">
              <a:lnSpc>
                <a:spcPct val="90000"/>
              </a:lnSpc>
            </a:pPr>
            <a:endParaRPr lang="en-US" sz="1300" dirty="0"/>
          </a:p>
        </p:txBody>
      </p:sp>
    </p:spTree>
    <p:extLst>
      <p:ext uri="{BB962C8B-B14F-4D97-AF65-F5344CB8AC3E}">
        <p14:creationId xmlns:p14="http://schemas.microsoft.com/office/powerpoint/2010/main" val="1828803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1" name="Freeform 6">
            <a:extLst>
              <a:ext uri="{FF2B5EF4-FFF2-40B4-BE49-F238E27FC236}">
                <a16:creationId xmlns:a16="http://schemas.microsoft.com/office/drawing/2014/main" id="{F5D8CBC8-202F-4F3E-98DD-70D6FCB78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ADFD270-41D1-4166-88CB-E7CEDC026649}"/>
              </a:ext>
            </a:extLst>
          </p:cNvPr>
          <p:cNvSpPr>
            <a:spLocks noGrp="1"/>
          </p:cNvSpPr>
          <p:nvPr>
            <p:ph type="title"/>
          </p:nvPr>
        </p:nvSpPr>
        <p:spPr>
          <a:xfrm>
            <a:off x="489960" y="481654"/>
            <a:ext cx="6304032" cy="970450"/>
          </a:xfrm>
        </p:spPr>
        <p:txBody>
          <a:bodyPr vert="horz" lIns="91440" tIns="45720" rIns="91440" bIns="45720" rtlCol="0" anchor="b">
            <a:normAutofit/>
          </a:bodyPr>
          <a:lstStyle/>
          <a:p>
            <a:pPr>
              <a:lnSpc>
                <a:spcPct val="90000"/>
              </a:lnSpc>
            </a:pPr>
            <a:r>
              <a:rPr lang="en-US" sz="3100" b="1"/>
              <a:t>CTED Annual Business Field Trip</a:t>
            </a:r>
          </a:p>
        </p:txBody>
      </p:sp>
      <p:sp>
        <p:nvSpPr>
          <p:cNvPr id="4" name="Text Placeholder 3">
            <a:extLst>
              <a:ext uri="{FF2B5EF4-FFF2-40B4-BE49-F238E27FC236}">
                <a16:creationId xmlns:a16="http://schemas.microsoft.com/office/drawing/2014/main" id="{A42DD1C4-4416-4C04-99ED-FC6F6D909F88}"/>
              </a:ext>
            </a:extLst>
          </p:cNvPr>
          <p:cNvSpPr>
            <a:spLocks noGrp="1"/>
          </p:cNvSpPr>
          <p:nvPr>
            <p:ph type="body" sz="half" idx="2"/>
          </p:nvPr>
        </p:nvSpPr>
        <p:spPr>
          <a:xfrm>
            <a:off x="411481" y="1801368"/>
            <a:ext cx="6995160" cy="4818888"/>
          </a:xfrm>
        </p:spPr>
        <p:txBody>
          <a:bodyPr vert="horz" lIns="91440" tIns="45720" rIns="91440" bIns="45720" rtlCol="0" anchor="ctr">
            <a:normAutofit lnSpcReduction="10000"/>
          </a:bodyPr>
          <a:lstStyle/>
          <a:p>
            <a:pPr>
              <a:buFont typeface="Wingdings 2" charset="2"/>
              <a:buChar char=""/>
            </a:pPr>
            <a:endParaRPr lang="en-US" dirty="0"/>
          </a:p>
          <a:p>
            <a:r>
              <a:rPr lang="en-US" sz="1800" dirty="0"/>
              <a:t>Juniors and Seniors in our programs are invited to explore the technology, entrepreneurship, and design industries outside of Florida on our multi-day field trips.</a:t>
            </a:r>
          </a:p>
          <a:p>
            <a:endParaRPr lang="en-US" sz="1800" dirty="0"/>
          </a:p>
          <a:p>
            <a:pPr algn="ctr"/>
            <a:r>
              <a:rPr lang="en-US" sz="1800" b="1" dirty="0"/>
              <a:t>Past visits include: </a:t>
            </a:r>
          </a:p>
          <a:p>
            <a:pPr algn="ctr"/>
            <a:r>
              <a:rPr lang="en-US" sz="1800" dirty="0"/>
              <a:t>New York City</a:t>
            </a:r>
          </a:p>
          <a:p>
            <a:pPr algn="ctr"/>
            <a:r>
              <a:rPr lang="en-US" sz="1800" dirty="0"/>
              <a:t>Silicon Valley &amp; San Francisco</a:t>
            </a:r>
          </a:p>
          <a:p>
            <a:pPr algn="ctr"/>
            <a:r>
              <a:rPr lang="en-US" sz="1800" dirty="0"/>
              <a:t>Austin, Galveston, and Houston</a:t>
            </a:r>
          </a:p>
          <a:p>
            <a:pPr algn="ctr"/>
            <a:endParaRPr lang="en-US" sz="1800" dirty="0"/>
          </a:p>
          <a:p>
            <a:pPr algn="ctr"/>
            <a:r>
              <a:rPr lang="en-US" sz="1800" b="1" dirty="0"/>
              <a:t>Future Trips: </a:t>
            </a:r>
          </a:p>
          <a:p>
            <a:pPr algn="ctr"/>
            <a:r>
              <a:rPr lang="en-US" sz="1800" dirty="0"/>
              <a:t>Spring 2025: NEW YORK CITY</a:t>
            </a:r>
          </a:p>
          <a:p>
            <a:pPr algn="ctr"/>
            <a:r>
              <a:rPr lang="en-US" sz="1800" dirty="0"/>
              <a:t>Summer 2026: Portugal??</a:t>
            </a:r>
          </a:p>
        </p:txBody>
      </p:sp>
      <p:sp>
        <p:nvSpPr>
          <p:cNvPr id="80" name="Rectangle 79">
            <a:extLst>
              <a:ext uri="{FF2B5EF4-FFF2-40B4-BE49-F238E27FC236}">
                <a16:creationId xmlns:a16="http://schemas.microsoft.com/office/drawing/2014/main" id="{1D996364-1340-4EE4-B174-E33542A33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0" y="0"/>
            <a:ext cx="464515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17">
            <a:extLst>
              <a:ext uri="{FF2B5EF4-FFF2-40B4-BE49-F238E27FC236}">
                <a16:creationId xmlns:a16="http://schemas.microsoft.com/office/drawing/2014/main" id="{8965892C-BF50-41A2-844F-64C2E1346B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65533" y="321733"/>
            <a:ext cx="4001685" cy="6214533"/>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group of people posing for a photo in front of a bridge&#10;&#10;Description automatically generated">
            <a:extLst>
              <a:ext uri="{FF2B5EF4-FFF2-40B4-BE49-F238E27FC236}">
                <a16:creationId xmlns:a16="http://schemas.microsoft.com/office/drawing/2014/main" id="{D844E5BD-F945-CA0D-F48D-774482D7953C}"/>
              </a:ext>
            </a:extLst>
          </p:cNvPr>
          <p:cNvPicPr>
            <a:picLocks noChangeAspect="1"/>
          </p:cNvPicPr>
          <p:nvPr/>
        </p:nvPicPr>
        <p:blipFill rotWithShape="1">
          <a:blip r:embed="rId3"/>
          <a:srcRect t="29799" r="4" b="4"/>
          <a:stretch/>
        </p:blipFill>
        <p:spPr>
          <a:xfrm>
            <a:off x="8173040" y="569292"/>
            <a:ext cx="3386671" cy="1783080"/>
          </a:xfrm>
          <a:prstGeom prst="rect">
            <a:avLst/>
          </a:prstGeom>
        </p:spPr>
      </p:pic>
      <p:pic>
        <p:nvPicPr>
          <p:cNvPr id="10" name="Picture 9" descr="A pile of objects and letters&#10;&#10;Description automatically generated">
            <a:extLst>
              <a:ext uri="{FF2B5EF4-FFF2-40B4-BE49-F238E27FC236}">
                <a16:creationId xmlns:a16="http://schemas.microsoft.com/office/drawing/2014/main" id="{97823EAF-EBE3-9A11-4925-0E66D6688BD4}"/>
              </a:ext>
            </a:extLst>
          </p:cNvPr>
          <p:cNvPicPr>
            <a:picLocks noChangeAspect="1"/>
          </p:cNvPicPr>
          <p:nvPr/>
        </p:nvPicPr>
        <p:blipFill rotWithShape="1">
          <a:blip r:embed="rId4"/>
          <a:srcRect l="9705" r="7215"/>
          <a:stretch/>
        </p:blipFill>
        <p:spPr>
          <a:xfrm>
            <a:off x="8173367" y="2517024"/>
            <a:ext cx="3386017" cy="1783080"/>
          </a:xfrm>
          <a:prstGeom prst="rect">
            <a:avLst/>
          </a:prstGeom>
        </p:spPr>
      </p:pic>
      <p:pic>
        <p:nvPicPr>
          <p:cNvPr id="8" name="Picture 7" descr="A group of people posing for a picture&#10;&#10;Description automatically generated">
            <a:extLst>
              <a:ext uri="{FF2B5EF4-FFF2-40B4-BE49-F238E27FC236}">
                <a16:creationId xmlns:a16="http://schemas.microsoft.com/office/drawing/2014/main" id="{4D1394F8-738E-969A-4951-6189DE1DDC26}"/>
              </a:ext>
            </a:extLst>
          </p:cNvPr>
          <p:cNvPicPr>
            <a:picLocks noChangeAspect="1"/>
          </p:cNvPicPr>
          <p:nvPr/>
        </p:nvPicPr>
        <p:blipFill rotWithShape="1">
          <a:blip r:embed="rId5"/>
          <a:srcRect t="13515" r="4" b="16288"/>
          <a:stretch/>
        </p:blipFill>
        <p:spPr>
          <a:xfrm>
            <a:off x="8173039" y="4464756"/>
            <a:ext cx="3386672" cy="1783080"/>
          </a:xfrm>
          <a:prstGeom prst="rect">
            <a:avLst/>
          </a:prstGeom>
        </p:spPr>
      </p:pic>
      <p:sp>
        <p:nvSpPr>
          <p:cNvPr id="11" name="TextBox 10">
            <a:extLst>
              <a:ext uri="{FF2B5EF4-FFF2-40B4-BE49-F238E27FC236}">
                <a16:creationId xmlns:a16="http://schemas.microsoft.com/office/drawing/2014/main" id="{AB396861-862E-49C2-8DDB-7B500B2E8470}"/>
              </a:ext>
            </a:extLst>
          </p:cNvPr>
          <p:cNvSpPr txBox="1"/>
          <p:nvPr/>
        </p:nvSpPr>
        <p:spPr>
          <a:xfrm>
            <a:off x="9490619" y="6870700"/>
            <a:ext cx="2701381"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402931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089" y="-28025"/>
            <a:ext cx="10571998" cy="970450"/>
          </a:xfrm>
        </p:spPr>
        <p:txBody>
          <a:bodyPr/>
          <a:lstStyle/>
          <a:p>
            <a:r>
              <a:rPr lang="en-US" dirty="0"/>
              <a:t>Contact Us</a:t>
            </a:r>
          </a:p>
        </p:txBody>
      </p:sp>
      <p:sp>
        <p:nvSpPr>
          <p:cNvPr id="3" name="Content Placeholder 2"/>
          <p:cNvSpPr>
            <a:spLocks noGrp="1"/>
          </p:cNvSpPr>
          <p:nvPr>
            <p:ph sz="half" idx="2"/>
          </p:nvPr>
        </p:nvSpPr>
        <p:spPr>
          <a:xfrm>
            <a:off x="6599005" y="453254"/>
            <a:ext cx="4038600" cy="6022600"/>
          </a:xfrm>
        </p:spPr>
        <p:txBody>
          <a:bodyPr vert="horz" lIns="91440" tIns="45720" rIns="91440" bIns="45720" rtlCol="0" anchor="t">
            <a:normAutofit fontScale="92500" lnSpcReduction="10000"/>
          </a:bodyPr>
          <a:lstStyle/>
          <a:p>
            <a:pPr marL="0" indent="0">
              <a:buNone/>
            </a:pPr>
            <a:r>
              <a:rPr lang="EN-US" dirty="0"/>
              <a:t>Mr. Jerry Eeten</a:t>
            </a:r>
          </a:p>
          <a:p>
            <a:pPr lvl="1"/>
            <a:r>
              <a:rPr lang="EN-US" dirty="0">
                <a:hlinkClick r:id="rId3"/>
              </a:rPr>
              <a:t>Eetenje@pcsb.org</a:t>
            </a:r>
          </a:p>
          <a:p>
            <a:pPr lvl="1"/>
            <a:r>
              <a:rPr lang="EN-US" dirty="0"/>
              <a:t>Sports Marketing and Entertainment Management</a:t>
            </a:r>
          </a:p>
          <a:p>
            <a:pPr marL="0" indent="0">
              <a:buNone/>
            </a:pPr>
            <a:endParaRPr lang="en-US" dirty="0"/>
          </a:p>
          <a:p>
            <a:pPr marL="0" indent="0">
              <a:buNone/>
            </a:pPr>
            <a:r>
              <a:rPr lang="EN-US" dirty="0"/>
              <a:t>Mr. Jack Mattheus</a:t>
            </a:r>
          </a:p>
          <a:p>
            <a:pPr lvl="1"/>
            <a:r>
              <a:rPr lang="EN-US" dirty="0">
                <a:hlinkClick r:id="rId4"/>
              </a:rPr>
              <a:t>mattheusw@pcsb.org</a:t>
            </a:r>
            <a:endParaRPr lang="EN-US" dirty="0"/>
          </a:p>
          <a:p>
            <a:pPr lvl="1"/>
            <a:r>
              <a:rPr lang="en-US" dirty="0"/>
              <a:t>Programming</a:t>
            </a:r>
          </a:p>
          <a:p>
            <a:pPr lvl="1"/>
            <a:r>
              <a:rPr lang="en-US" dirty="0"/>
              <a:t>AP Comp Sci</a:t>
            </a:r>
            <a:endParaRPr lang="EN-US" dirty="0"/>
          </a:p>
          <a:p>
            <a:pPr marL="0" indent="0">
              <a:buNone/>
            </a:pPr>
            <a:endParaRPr lang="en-US" dirty="0"/>
          </a:p>
          <a:p>
            <a:pPr marL="0" indent="0">
              <a:buNone/>
            </a:pPr>
            <a:r>
              <a:rPr lang="EN-US" dirty="0"/>
              <a:t>Mrs Amy Loop</a:t>
            </a:r>
            <a:r>
              <a:rPr lang="en-US" dirty="0"/>
              <a:t>e</a:t>
            </a:r>
          </a:p>
          <a:p>
            <a:pPr lvl="1"/>
            <a:r>
              <a:rPr lang="en-US" dirty="0">
                <a:hlinkClick r:id="rId5"/>
              </a:rPr>
              <a:t>loopea@pcsb.org</a:t>
            </a:r>
            <a:r>
              <a:rPr lang="en-US" dirty="0"/>
              <a:t> </a:t>
            </a:r>
          </a:p>
          <a:p>
            <a:pPr lvl="1"/>
            <a:r>
              <a:rPr lang="en-US" dirty="0"/>
              <a:t>DIT</a:t>
            </a:r>
          </a:p>
          <a:p>
            <a:pPr lvl="1"/>
            <a:r>
              <a:rPr lang="en-US" dirty="0"/>
              <a:t>Business Management (Entrepreneurship)</a:t>
            </a:r>
          </a:p>
          <a:p>
            <a:pPr lvl="1"/>
            <a:r>
              <a:rPr lang="en-US" dirty="0"/>
              <a:t>FBLA</a:t>
            </a:r>
          </a:p>
          <a:p>
            <a:pPr lvl="1"/>
            <a:endParaRPr lang="en-US" dirty="0"/>
          </a:p>
        </p:txBody>
      </p:sp>
      <p:sp>
        <p:nvSpPr>
          <p:cNvPr id="4" name="Content Placeholder 3"/>
          <p:cNvSpPr>
            <a:spLocks noGrp="1"/>
          </p:cNvSpPr>
          <p:nvPr>
            <p:ph sz="quarter" idx="13"/>
          </p:nvPr>
        </p:nvSpPr>
        <p:spPr>
          <a:xfrm>
            <a:off x="998806" y="1125415"/>
            <a:ext cx="4932602" cy="5275385"/>
          </a:xfrm>
        </p:spPr>
        <p:txBody>
          <a:bodyPr>
            <a:normAutofit/>
          </a:bodyPr>
          <a:lstStyle/>
          <a:p>
            <a:pPr marL="0" indent="0">
              <a:buNone/>
            </a:pPr>
            <a:r>
              <a:rPr lang="en-US" dirty="0"/>
              <a:t>Mrs. Courtney Thompson</a:t>
            </a:r>
          </a:p>
          <a:p>
            <a:pPr lvl="1"/>
            <a:r>
              <a:rPr lang="en-US" dirty="0">
                <a:hlinkClick r:id="rId6"/>
              </a:rPr>
              <a:t>thompsoncou@pcsb.org</a:t>
            </a:r>
            <a:r>
              <a:rPr lang="en-US" dirty="0"/>
              <a:t> </a:t>
            </a:r>
          </a:p>
          <a:p>
            <a:pPr lvl="1"/>
            <a:r>
              <a:rPr lang="en-US" dirty="0"/>
              <a:t>DIT</a:t>
            </a:r>
          </a:p>
          <a:p>
            <a:pPr lvl="1"/>
            <a:r>
              <a:rPr lang="en-US" dirty="0"/>
              <a:t>Digital Design</a:t>
            </a:r>
          </a:p>
          <a:p>
            <a:pPr lvl="1"/>
            <a:r>
              <a:rPr lang="en-US" dirty="0"/>
              <a:t>FBLA</a:t>
            </a:r>
          </a:p>
          <a:p>
            <a:pPr lvl="1"/>
            <a:endParaRPr lang="en-US" dirty="0"/>
          </a:p>
          <a:p>
            <a:pPr marL="0" indent="0">
              <a:buNone/>
            </a:pPr>
            <a:r>
              <a:rPr lang="EN-US" dirty="0"/>
              <a:t>Mrs. Debbie R</a:t>
            </a:r>
            <a:r>
              <a:rPr lang="en-US" dirty="0"/>
              <a:t>ein </a:t>
            </a:r>
            <a:r>
              <a:rPr lang="en-US" dirty="0" err="1"/>
              <a:t>Cavagnaro</a:t>
            </a:r>
            <a:endParaRPr lang="EN-US" dirty="0"/>
          </a:p>
          <a:p>
            <a:pPr lvl="1"/>
            <a:r>
              <a:rPr lang="EN-US" dirty="0">
                <a:hlinkClick r:id="rId7"/>
              </a:rPr>
              <a:t>reind@pcsb.org</a:t>
            </a:r>
            <a:endParaRPr lang="EN-US" dirty="0"/>
          </a:p>
          <a:p>
            <a:pPr lvl="1"/>
            <a:r>
              <a:rPr lang="EN-US" dirty="0"/>
              <a:t>Digital Video Production</a:t>
            </a:r>
          </a:p>
          <a:p>
            <a:pPr lvl="1"/>
            <a:r>
              <a:rPr lang="en-US" dirty="0"/>
              <a:t>OJT/DCT</a:t>
            </a:r>
          </a:p>
          <a:p>
            <a:pPr marL="0" indent="0">
              <a:buNone/>
            </a:pPr>
            <a:endParaRPr lang="en-US" dirty="0"/>
          </a:p>
        </p:txBody>
      </p:sp>
    </p:spTree>
    <p:extLst>
      <p:ext uri="{BB962C8B-B14F-4D97-AF65-F5344CB8AC3E}">
        <p14:creationId xmlns:p14="http://schemas.microsoft.com/office/powerpoint/2010/main" val="371313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82E5C-87B8-4507-B500-A0B5BA06A58C}"/>
              </a:ext>
            </a:extLst>
          </p:cNvPr>
          <p:cNvSpPr>
            <a:spLocks noGrp="1"/>
          </p:cNvSpPr>
          <p:nvPr>
            <p:ph type="title"/>
          </p:nvPr>
        </p:nvSpPr>
        <p:spPr/>
        <p:txBody>
          <a:bodyPr>
            <a:normAutofit fontScale="90000"/>
          </a:bodyPr>
          <a:lstStyle/>
          <a:p>
            <a:r>
              <a:rPr lang="en-US" sz="6000" b="1"/>
              <a:t>What is CTED?!</a:t>
            </a:r>
            <a:endParaRPr lang="en-US"/>
          </a:p>
        </p:txBody>
      </p:sp>
      <p:sp>
        <p:nvSpPr>
          <p:cNvPr id="3" name="Content Placeholder 2">
            <a:extLst>
              <a:ext uri="{FF2B5EF4-FFF2-40B4-BE49-F238E27FC236}">
                <a16:creationId xmlns:a16="http://schemas.microsoft.com/office/drawing/2014/main" id="{DC855C17-864D-42DD-87A1-A9144908DF47}"/>
              </a:ext>
            </a:extLst>
          </p:cNvPr>
          <p:cNvSpPr>
            <a:spLocks noGrp="1"/>
          </p:cNvSpPr>
          <p:nvPr>
            <p:ph idx="1"/>
          </p:nvPr>
        </p:nvSpPr>
        <p:spPr/>
        <p:txBody>
          <a:bodyPr/>
          <a:lstStyle/>
          <a:p>
            <a:r>
              <a:rPr lang="en-US" sz="3200" dirty="0"/>
              <a:t>Center for Technology, Entertainment, and Design</a:t>
            </a:r>
          </a:p>
          <a:p>
            <a:r>
              <a:rPr lang="en-US" sz="3200" dirty="0"/>
              <a:t>Career, Technology, Industry Focused Career Pathways</a:t>
            </a:r>
          </a:p>
          <a:p>
            <a:r>
              <a:rPr lang="en-US" sz="3200" dirty="0"/>
              <a:t>Preparing students for the world of work</a:t>
            </a:r>
          </a:p>
        </p:txBody>
      </p:sp>
    </p:spTree>
    <p:extLst>
      <p:ext uri="{BB962C8B-B14F-4D97-AF65-F5344CB8AC3E}">
        <p14:creationId xmlns:p14="http://schemas.microsoft.com/office/powerpoint/2010/main" val="2848794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934607C2-E892-4AF4-8714-9051735A2B4E}"/>
              </a:ext>
            </a:extLst>
          </p:cNvPr>
          <p:cNvGraphicFramePr/>
          <p:nvPr>
            <p:extLst>
              <p:ext uri="{D42A27DB-BD31-4B8C-83A1-F6EECF244321}">
                <p14:modId xmlns:p14="http://schemas.microsoft.com/office/powerpoint/2010/main" val="3679186541"/>
              </p:ext>
            </p:extLst>
          </p:nvPr>
        </p:nvGraphicFramePr>
        <p:xfrm>
          <a:off x="228600" y="1848704"/>
          <a:ext cx="11503152" cy="47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9" name="TextBox 148">
            <a:extLst>
              <a:ext uri="{FF2B5EF4-FFF2-40B4-BE49-F238E27FC236}">
                <a16:creationId xmlns:a16="http://schemas.microsoft.com/office/drawing/2014/main" id="{AABEC90E-2FB4-463D-9F19-195BEB49DD0E}"/>
              </a:ext>
            </a:extLst>
          </p:cNvPr>
          <p:cNvSpPr txBox="1"/>
          <p:nvPr/>
        </p:nvSpPr>
        <p:spPr>
          <a:xfrm>
            <a:off x="674510" y="402154"/>
            <a:ext cx="10842977"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t>Industry Aligned Pathways, Courses &amp; Opportunities</a:t>
            </a:r>
            <a:endParaRPr lang="en-US" sz="2000" b="1" dirty="0"/>
          </a:p>
        </p:txBody>
      </p:sp>
    </p:spTree>
    <p:extLst>
      <p:ext uri="{BB962C8B-B14F-4D97-AF65-F5344CB8AC3E}">
        <p14:creationId xmlns:p14="http://schemas.microsoft.com/office/powerpoint/2010/main" val="3652311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A6335-2BBC-4172-A171-B93D6BEC1824}"/>
              </a:ext>
            </a:extLst>
          </p:cNvPr>
          <p:cNvSpPr>
            <a:spLocks noGrp="1"/>
          </p:cNvSpPr>
          <p:nvPr>
            <p:ph type="title"/>
          </p:nvPr>
        </p:nvSpPr>
        <p:spPr/>
        <p:txBody>
          <a:bodyPr/>
          <a:lstStyle/>
          <a:p>
            <a:r>
              <a:rPr lang="en-US"/>
              <a:t>Digital Information Technology</a:t>
            </a:r>
          </a:p>
        </p:txBody>
      </p:sp>
      <p:sp>
        <p:nvSpPr>
          <p:cNvPr id="3" name="Content Placeholder 2">
            <a:extLst>
              <a:ext uri="{FF2B5EF4-FFF2-40B4-BE49-F238E27FC236}">
                <a16:creationId xmlns:a16="http://schemas.microsoft.com/office/drawing/2014/main" id="{5912AE0E-3986-4779-99AF-6E9875333DE1}"/>
              </a:ext>
            </a:extLst>
          </p:cNvPr>
          <p:cNvSpPr>
            <a:spLocks noGrp="1"/>
          </p:cNvSpPr>
          <p:nvPr>
            <p:ph idx="1"/>
          </p:nvPr>
        </p:nvSpPr>
        <p:spPr>
          <a:xfrm>
            <a:off x="7246615" y="2222287"/>
            <a:ext cx="4126670" cy="4188525"/>
          </a:xfrm>
        </p:spPr>
        <p:txBody>
          <a:bodyPr>
            <a:normAutofit lnSpcReduction="10000"/>
          </a:bodyPr>
          <a:lstStyle/>
          <a:p>
            <a:r>
              <a:rPr lang="en-US" dirty="0"/>
              <a:t>MS Word, Excel, PowerPoint</a:t>
            </a:r>
          </a:p>
          <a:p>
            <a:r>
              <a:rPr lang="en-US" dirty="0"/>
              <a:t>Career Exploration</a:t>
            </a:r>
          </a:p>
          <a:p>
            <a:r>
              <a:rPr lang="en-US" dirty="0"/>
              <a:t>Resumes/Cover Letters</a:t>
            </a:r>
          </a:p>
          <a:p>
            <a:r>
              <a:rPr lang="en-US" dirty="0"/>
              <a:t>Business Documents</a:t>
            </a:r>
          </a:p>
          <a:p>
            <a:r>
              <a:rPr lang="en-US" dirty="0"/>
              <a:t>Soft Skills</a:t>
            </a:r>
          </a:p>
          <a:p>
            <a:r>
              <a:rPr lang="en-US" dirty="0"/>
              <a:t>Professional Dress</a:t>
            </a:r>
          </a:p>
          <a:p>
            <a:r>
              <a:rPr lang="en-US" dirty="0"/>
              <a:t>A little bit of:</a:t>
            </a:r>
          </a:p>
          <a:p>
            <a:pPr lvl="1"/>
            <a:r>
              <a:rPr lang="en-US" dirty="0"/>
              <a:t>Web design</a:t>
            </a:r>
          </a:p>
          <a:p>
            <a:pPr lvl="1"/>
            <a:r>
              <a:rPr lang="en-US" dirty="0"/>
              <a:t>Graphic Design</a:t>
            </a:r>
          </a:p>
          <a:p>
            <a:pPr lvl="1"/>
            <a:r>
              <a:rPr lang="en-US" dirty="0"/>
              <a:t>Networking/Computer Science</a:t>
            </a:r>
          </a:p>
          <a:p>
            <a:pPr lvl="1"/>
            <a:r>
              <a:rPr lang="en-US" dirty="0"/>
              <a:t>Entrepreneurship</a:t>
            </a:r>
          </a:p>
          <a:p>
            <a:endParaRPr lang="en-US" dirty="0"/>
          </a:p>
        </p:txBody>
      </p:sp>
      <p:sp>
        <p:nvSpPr>
          <p:cNvPr id="4" name="TextBox 3">
            <a:extLst>
              <a:ext uri="{FF2B5EF4-FFF2-40B4-BE49-F238E27FC236}">
                <a16:creationId xmlns:a16="http://schemas.microsoft.com/office/drawing/2014/main" id="{A622CB96-AB3A-4E69-A11C-3983CC7F4C89}"/>
              </a:ext>
            </a:extLst>
          </p:cNvPr>
          <p:cNvSpPr txBox="1"/>
          <p:nvPr/>
        </p:nvSpPr>
        <p:spPr>
          <a:xfrm>
            <a:off x="488874" y="2440494"/>
            <a:ext cx="6162298" cy="397031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nchor="t">
            <a:spAutoFit/>
          </a:bodyPr>
          <a:lstStyle/>
          <a:p>
            <a:pPr algn="ctr"/>
            <a:r>
              <a:rPr lang="en-US" sz="2800">
                <a:solidFill>
                  <a:schemeClr val="tx1"/>
                </a:solidFill>
                <a:latin typeface="Arial Black" panose="020B0A04020102020204" pitchFamily="34" charset="0"/>
              </a:rPr>
              <a:t>PREPARING </a:t>
            </a:r>
          </a:p>
          <a:p>
            <a:pPr algn="ctr"/>
            <a:r>
              <a:rPr lang="en-US" sz="2800">
                <a:solidFill>
                  <a:schemeClr val="tx1"/>
                </a:solidFill>
                <a:latin typeface="Arial Black" panose="020B0A04020102020204" pitchFamily="34" charset="0"/>
              </a:rPr>
              <a:t>STUDENTS   </a:t>
            </a:r>
          </a:p>
          <a:p>
            <a:pPr algn="ctr"/>
            <a:r>
              <a:rPr lang="en-US" sz="2800">
                <a:solidFill>
                  <a:schemeClr val="tx1"/>
                </a:solidFill>
                <a:latin typeface="Arial Black" panose="020B0A04020102020204" pitchFamily="34" charset="0"/>
              </a:rPr>
              <a:t>FOR THE WORLD OF WORK   WITH HIRABLE SKILLS!</a:t>
            </a:r>
          </a:p>
          <a:p>
            <a:pPr algn="ctr"/>
            <a:endParaRPr lang="en-US" sz="2800">
              <a:solidFill>
                <a:schemeClr val="tx1"/>
              </a:solidFill>
              <a:latin typeface="Arial Black" panose="020B0A04020102020204" pitchFamily="34" charset="0"/>
            </a:endParaRPr>
          </a:p>
          <a:p>
            <a:pPr algn="ctr"/>
            <a:r>
              <a:rPr lang="en-US" sz="2800">
                <a:solidFill>
                  <a:schemeClr val="tx1"/>
                </a:solidFill>
                <a:latin typeface="Arial Black" panose="020B0A04020102020204" pitchFamily="34" charset="0"/>
              </a:rPr>
              <a:t>FOR CAREERS  </a:t>
            </a:r>
          </a:p>
          <a:p>
            <a:pPr algn="ctr"/>
            <a:r>
              <a:rPr lang="en-US" sz="2800">
                <a:solidFill>
                  <a:schemeClr val="tx1"/>
                </a:solidFill>
                <a:latin typeface="Arial Black" panose="020B0A04020102020204" pitchFamily="34" charset="0"/>
              </a:rPr>
              <a:t>THAT DON’T </a:t>
            </a:r>
          </a:p>
          <a:p>
            <a:pPr algn="ctr"/>
            <a:r>
              <a:rPr lang="en-US" sz="2800">
                <a:solidFill>
                  <a:schemeClr val="tx1"/>
                </a:solidFill>
                <a:latin typeface="Arial Black" panose="020B0A04020102020204" pitchFamily="34" charset="0"/>
              </a:rPr>
              <a:t>EXIST YET!</a:t>
            </a:r>
          </a:p>
        </p:txBody>
      </p:sp>
    </p:spTree>
    <p:extLst>
      <p:ext uri="{BB962C8B-B14F-4D97-AF65-F5344CB8AC3E}">
        <p14:creationId xmlns:p14="http://schemas.microsoft.com/office/powerpoint/2010/main" val="1864905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125A2-6FCA-4345-9734-F328398EBA3D}"/>
              </a:ext>
            </a:extLst>
          </p:cNvPr>
          <p:cNvSpPr>
            <a:spLocks noGrp="1"/>
          </p:cNvSpPr>
          <p:nvPr>
            <p:ph type="title"/>
          </p:nvPr>
        </p:nvSpPr>
        <p:spPr/>
        <p:txBody>
          <a:bodyPr/>
          <a:lstStyle/>
          <a:p>
            <a:r>
              <a:rPr lang="en-US"/>
              <a:t>Digital Information Technology</a:t>
            </a:r>
          </a:p>
        </p:txBody>
      </p:sp>
      <p:sp>
        <p:nvSpPr>
          <p:cNvPr id="4" name="Content Placeholder 4">
            <a:extLst>
              <a:ext uri="{FF2B5EF4-FFF2-40B4-BE49-F238E27FC236}">
                <a16:creationId xmlns:a16="http://schemas.microsoft.com/office/drawing/2014/main" id="{8E5ADDD2-9AD9-4F13-8EAA-A397412A2CF2}"/>
              </a:ext>
            </a:extLst>
          </p:cNvPr>
          <p:cNvSpPr>
            <a:spLocks noGrp="1"/>
          </p:cNvSpPr>
          <p:nvPr>
            <p:ph idx="1"/>
          </p:nvPr>
        </p:nvSpPr>
        <p:spPr>
          <a:xfrm>
            <a:off x="1861128" y="2276764"/>
            <a:ext cx="8229600" cy="1152236"/>
          </a:xfrm>
        </p:spPr>
        <p:txBody>
          <a:bodyPr>
            <a:normAutofit fontScale="92500" lnSpcReduction="10000"/>
          </a:bodyPr>
          <a:lstStyle/>
          <a:p>
            <a:pPr marL="0" indent="0" algn="ctr">
              <a:buNone/>
            </a:pPr>
            <a:endParaRPr lang="en-US" sz="3200">
              <a:latin typeface="Bebas" pitchFamily="2" charset="0"/>
            </a:endParaRPr>
          </a:p>
          <a:p>
            <a:pPr marL="0" indent="0" algn="ctr">
              <a:buNone/>
            </a:pPr>
            <a:r>
              <a:rPr lang="en-US" sz="3500">
                <a:latin typeface="Arial Black" panose="020B0A04020102020204" pitchFamily="34" charset="0"/>
              </a:rPr>
              <a:t>Meets  Graduation Requirements:</a:t>
            </a:r>
          </a:p>
        </p:txBody>
      </p:sp>
      <p:graphicFrame>
        <p:nvGraphicFramePr>
          <p:cNvPr id="5" name="Diagram 4">
            <a:extLst>
              <a:ext uri="{FF2B5EF4-FFF2-40B4-BE49-F238E27FC236}">
                <a16:creationId xmlns:a16="http://schemas.microsoft.com/office/drawing/2014/main" id="{BA264157-9DCE-482D-88C0-9F25C10EF114}"/>
              </a:ext>
            </a:extLst>
          </p:cNvPr>
          <p:cNvGraphicFramePr/>
          <p:nvPr>
            <p:extLst>
              <p:ext uri="{D42A27DB-BD31-4B8C-83A1-F6EECF244321}">
                <p14:modId xmlns:p14="http://schemas.microsoft.com/office/powerpoint/2010/main" val="451728705"/>
              </p:ext>
            </p:extLst>
          </p:nvPr>
        </p:nvGraphicFramePr>
        <p:xfrm>
          <a:off x="1403928" y="3429000"/>
          <a:ext cx="9144000" cy="2505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0351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28669-245B-4A18-9EDD-49124DE9F3DE}"/>
              </a:ext>
            </a:extLst>
          </p:cNvPr>
          <p:cNvSpPr>
            <a:spLocks noGrp="1"/>
          </p:cNvSpPr>
          <p:nvPr>
            <p:ph type="title"/>
          </p:nvPr>
        </p:nvSpPr>
        <p:spPr>
          <a:xfrm>
            <a:off x="810000" y="447188"/>
            <a:ext cx="8205398" cy="970450"/>
          </a:xfrm>
        </p:spPr>
        <p:txBody>
          <a:bodyPr>
            <a:normAutofit/>
          </a:bodyPr>
          <a:lstStyle/>
          <a:p>
            <a:pPr>
              <a:lnSpc>
                <a:spcPct val="90000"/>
              </a:lnSpc>
            </a:pPr>
            <a:r>
              <a:rPr lang="en-US" sz="3100" dirty="0"/>
              <a:t>Web Application Development &amp; Programming Pathway *</a:t>
            </a:r>
          </a:p>
        </p:txBody>
      </p:sp>
      <p:sp>
        <p:nvSpPr>
          <p:cNvPr id="3" name="Content Placeholder 2">
            <a:extLst>
              <a:ext uri="{FF2B5EF4-FFF2-40B4-BE49-F238E27FC236}">
                <a16:creationId xmlns:a16="http://schemas.microsoft.com/office/drawing/2014/main" id="{95475261-045E-437E-B5FE-7B2662193A4E}"/>
              </a:ext>
            </a:extLst>
          </p:cNvPr>
          <p:cNvSpPr>
            <a:spLocks noGrp="1"/>
          </p:cNvSpPr>
          <p:nvPr>
            <p:ph idx="1"/>
          </p:nvPr>
        </p:nvSpPr>
        <p:spPr>
          <a:xfrm>
            <a:off x="517891" y="2306230"/>
            <a:ext cx="6093302" cy="3738970"/>
          </a:xfrm>
        </p:spPr>
        <p:txBody>
          <a:bodyPr>
            <a:normAutofit fontScale="62500" lnSpcReduction="20000"/>
          </a:bodyPr>
          <a:lstStyle/>
          <a:p>
            <a:pPr marL="0" indent="0">
              <a:buNone/>
            </a:pPr>
            <a:r>
              <a:rPr lang="EN-US" sz="2800" b="1" dirty="0"/>
              <a:t>CLASS ORDER:</a:t>
            </a:r>
          </a:p>
          <a:p>
            <a:r>
              <a:rPr lang="EN-US" sz="2800" dirty="0"/>
              <a:t>DIT</a:t>
            </a:r>
          </a:p>
          <a:p>
            <a:r>
              <a:rPr lang="EN-US" sz="2800" dirty="0"/>
              <a:t>Foundations of Programming</a:t>
            </a:r>
          </a:p>
          <a:p>
            <a:r>
              <a:rPr lang="en-US" sz="2800" dirty="0"/>
              <a:t>Procedural Programming</a:t>
            </a:r>
          </a:p>
          <a:p>
            <a:r>
              <a:rPr lang="en-US" sz="2800" dirty="0"/>
              <a:t>Object-Oriented Programming Fundamentals </a:t>
            </a:r>
          </a:p>
          <a:p>
            <a:endParaRPr lang="en-US" sz="2800" dirty="0"/>
          </a:p>
          <a:p>
            <a:pPr marL="0" indent="0">
              <a:buNone/>
            </a:pPr>
            <a:r>
              <a:rPr lang="en-US" sz="2400" b="1" dirty="0"/>
              <a:t>Industry Certifications </a:t>
            </a:r>
          </a:p>
          <a:p>
            <a:r>
              <a:rPr lang="en-US" sz="2400" dirty="0"/>
              <a:t>Python </a:t>
            </a:r>
          </a:p>
          <a:p>
            <a:r>
              <a:rPr lang="en-US" sz="2400" dirty="0"/>
              <a:t> </a:t>
            </a:r>
            <a:r>
              <a:rPr lang="en-US" sz="2400" dirty="0" err="1"/>
              <a:t>Javascript</a:t>
            </a:r>
            <a:r>
              <a:rPr lang="en-US" sz="2400" dirty="0"/>
              <a:t> </a:t>
            </a:r>
          </a:p>
          <a:p>
            <a:r>
              <a:rPr lang="en-US" sz="2400" dirty="0"/>
              <a:t> HTML/CSS</a:t>
            </a:r>
          </a:p>
        </p:txBody>
      </p:sp>
      <p:pic>
        <p:nvPicPr>
          <p:cNvPr id="7" name="Picture 6" descr="A blue and white circle with text&#10;&#10;Description automatically generated">
            <a:extLst>
              <a:ext uri="{FF2B5EF4-FFF2-40B4-BE49-F238E27FC236}">
                <a16:creationId xmlns:a16="http://schemas.microsoft.com/office/drawing/2014/main" id="{386535AB-6412-5E6D-E947-7E1B06663DC1}"/>
              </a:ext>
            </a:extLst>
          </p:cNvPr>
          <p:cNvPicPr>
            <a:picLocks noChangeAspect="1"/>
          </p:cNvPicPr>
          <p:nvPr/>
        </p:nvPicPr>
        <p:blipFill>
          <a:blip r:embed="rId3"/>
          <a:stretch>
            <a:fillRect/>
          </a:stretch>
        </p:blipFill>
        <p:spPr>
          <a:xfrm>
            <a:off x="6810489" y="3167765"/>
            <a:ext cx="2204909" cy="2210435"/>
          </a:xfrm>
          <a:prstGeom prst="roundRect">
            <a:avLst>
              <a:gd name="adj" fmla="val 3876"/>
            </a:avLst>
          </a:prstGeom>
          <a:ln>
            <a:solidFill>
              <a:schemeClr val="accent1"/>
            </a:solidFill>
          </a:ln>
          <a:effectLst/>
        </p:spPr>
      </p:pic>
      <p:pic>
        <p:nvPicPr>
          <p:cNvPr id="9" name="Picture 8" descr="A blue and white circle with text&#10;&#10;Description automatically generated">
            <a:extLst>
              <a:ext uri="{FF2B5EF4-FFF2-40B4-BE49-F238E27FC236}">
                <a16:creationId xmlns:a16="http://schemas.microsoft.com/office/drawing/2014/main" id="{26494829-574A-27FD-7CF9-7823A68D6191}"/>
              </a:ext>
            </a:extLst>
          </p:cNvPr>
          <p:cNvPicPr>
            <a:picLocks noChangeAspect="1"/>
          </p:cNvPicPr>
          <p:nvPr/>
        </p:nvPicPr>
        <p:blipFill>
          <a:blip r:embed="rId4"/>
          <a:stretch>
            <a:fillRect/>
          </a:stretch>
        </p:blipFill>
        <p:spPr>
          <a:xfrm>
            <a:off x="9391196" y="2413000"/>
            <a:ext cx="1775873" cy="1775873"/>
          </a:xfrm>
          <a:prstGeom prst="roundRect">
            <a:avLst>
              <a:gd name="adj" fmla="val 3876"/>
            </a:avLst>
          </a:prstGeom>
          <a:ln>
            <a:solidFill>
              <a:schemeClr val="accent1"/>
            </a:solidFill>
          </a:ln>
          <a:effectLst/>
        </p:spPr>
      </p:pic>
      <p:pic>
        <p:nvPicPr>
          <p:cNvPr id="5" name="Picture 4" descr="A blue and white circular logo&#10;&#10;Description automatically generated">
            <a:extLst>
              <a:ext uri="{FF2B5EF4-FFF2-40B4-BE49-F238E27FC236}">
                <a16:creationId xmlns:a16="http://schemas.microsoft.com/office/drawing/2014/main" id="{467E7568-CC50-4A3F-79DF-B9EF56939AE1}"/>
              </a:ext>
            </a:extLst>
          </p:cNvPr>
          <p:cNvPicPr>
            <a:picLocks noChangeAspect="1"/>
          </p:cNvPicPr>
          <p:nvPr/>
        </p:nvPicPr>
        <p:blipFill>
          <a:blip r:embed="rId5"/>
          <a:stretch>
            <a:fillRect/>
          </a:stretch>
        </p:blipFill>
        <p:spPr>
          <a:xfrm>
            <a:off x="9391196" y="4353464"/>
            <a:ext cx="1775873" cy="1775873"/>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60117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E158B155-2870-4844-B295-BF04F3849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23">
            <a:extLst>
              <a:ext uri="{FF2B5EF4-FFF2-40B4-BE49-F238E27FC236}">
                <a16:creationId xmlns:a16="http://schemas.microsoft.com/office/drawing/2014/main" id="{8EC6859F-6DE0-454C-AF7C-3CEC5E541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397CBF7-9E12-417B-BCCC-D0744734D85B}"/>
              </a:ext>
            </a:extLst>
          </p:cNvPr>
          <p:cNvSpPr>
            <a:spLocks noGrp="1"/>
          </p:cNvSpPr>
          <p:nvPr>
            <p:ph type="title"/>
          </p:nvPr>
        </p:nvSpPr>
        <p:spPr>
          <a:xfrm>
            <a:off x="347958" y="332801"/>
            <a:ext cx="3875127" cy="1075213"/>
          </a:xfrm>
          <a:effectLst/>
        </p:spPr>
        <p:txBody>
          <a:bodyPr>
            <a:normAutofit/>
          </a:bodyPr>
          <a:lstStyle/>
          <a:p>
            <a:r>
              <a:rPr lang="en-US" sz="3200" dirty="0">
                <a:solidFill>
                  <a:schemeClr val="tx1"/>
                </a:solidFill>
              </a:rPr>
              <a:t>Digital Design Pathway</a:t>
            </a:r>
          </a:p>
        </p:txBody>
      </p:sp>
      <p:sp>
        <p:nvSpPr>
          <p:cNvPr id="3" name="Content Placeholder 2">
            <a:extLst>
              <a:ext uri="{FF2B5EF4-FFF2-40B4-BE49-F238E27FC236}">
                <a16:creationId xmlns:a16="http://schemas.microsoft.com/office/drawing/2014/main" id="{203E4A83-69FE-4F34-A02A-40E9DC9CA6E7}"/>
              </a:ext>
            </a:extLst>
          </p:cNvPr>
          <p:cNvSpPr>
            <a:spLocks noGrp="1"/>
          </p:cNvSpPr>
          <p:nvPr>
            <p:ph idx="1"/>
          </p:nvPr>
        </p:nvSpPr>
        <p:spPr>
          <a:xfrm>
            <a:off x="393306" y="1673798"/>
            <a:ext cx="4823173" cy="4701697"/>
          </a:xfrm>
          <a:effectLst/>
        </p:spPr>
        <p:txBody>
          <a:bodyPr>
            <a:normAutofit fontScale="70000" lnSpcReduction="20000"/>
          </a:bodyPr>
          <a:lstStyle/>
          <a:p>
            <a:r>
              <a:rPr lang="en-US" sz="2400" dirty="0"/>
              <a:t>Course Order:</a:t>
            </a:r>
          </a:p>
          <a:p>
            <a:pPr lvl="1"/>
            <a:r>
              <a:rPr lang="en-US" sz="2200" dirty="0"/>
              <a:t>DIT</a:t>
            </a:r>
          </a:p>
          <a:p>
            <a:pPr lvl="1"/>
            <a:r>
              <a:rPr lang="en-US" sz="2200" dirty="0"/>
              <a:t>Digital Design 1</a:t>
            </a:r>
          </a:p>
          <a:p>
            <a:pPr lvl="1"/>
            <a:r>
              <a:rPr lang="en-US" sz="2200" dirty="0"/>
              <a:t>Digital Design 2</a:t>
            </a:r>
          </a:p>
          <a:p>
            <a:pPr lvl="1"/>
            <a:r>
              <a:rPr lang="en-US" sz="2200" dirty="0"/>
              <a:t>Digital Design 3</a:t>
            </a:r>
          </a:p>
          <a:p>
            <a:r>
              <a:rPr lang="en-US" sz="2400" dirty="0"/>
              <a:t>Adobe Certifications in:</a:t>
            </a:r>
          </a:p>
          <a:p>
            <a:pPr lvl="1"/>
            <a:r>
              <a:rPr lang="en-US" sz="2400" dirty="0"/>
              <a:t>InDesign</a:t>
            </a:r>
          </a:p>
          <a:p>
            <a:pPr lvl="1"/>
            <a:r>
              <a:rPr lang="en-US" sz="2400" dirty="0"/>
              <a:t>Illustrator</a:t>
            </a:r>
          </a:p>
          <a:p>
            <a:pPr lvl="1"/>
            <a:r>
              <a:rPr lang="en-US" sz="2400" dirty="0"/>
              <a:t>Photoshop</a:t>
            </a:r>
          </a:p>
          <a:p>
            <a:r>
              <a:rPr lang="en-US" sz="2400" dirty="0"/>
              <a:t>Logo/Branding</a:t>
            </a:r>
          </a:p>
          <a:p>
            <a:r>
              <a:rPr lang="en-US" sz="2400" dirty="0"/>
              <a:t>Illustrations</a:t>
            </a:r>
          </a:p>
          <a:p>
            <a:r>
              <a:rPr lang="en-US" sz="2400" dirty="0"/>
              <a:t>Publications</a:t>
            </a:r>
          </a:p>
          <a:p>
            <a:r>
              <a:rPr lang="en-US" sz="2400" dirty="0"/>
              <a:t>Commercial Art</a:t>
            </a:r>
          </a:p>
          <a:p>
            <a:r>
              <a:rPr lang="en-US" sz="2400" dirty="0"/>
              <a:t>NEW: Print Production! </a:t>
            </a:r>
          </a:p>
        </p:txBody>
      </p:sp>
      <p:sp>
        <p:nvSpPr>
          <p:cNvPr id="77" name="Rounded Rectangle 17">
            <a:extLst>
              <a:ext uri="{FF2B5EF4-FFF2-40B4-BE49-F238E27FC236}">
                <a16:creationId xmlns:a16="http://schemas.microsoft.com/office/drawing/2014/main" id="{B54A185E-16AF-4E1A-9E7F-1414E2A34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http://digitaldesignmag.com/wp-content/uploads/2012/08/DigitalDesignMagazine-3_2012-1.jpg">
            <a:extLst>
              <a:ext uri="{FF2B5EF4-FFF2-40B4-BE49-F238E27FC236}">
                <a16:creationId xmlns:a16="http://schemas.microsoft.com/office/drawing/2014/main" id="{1D8EFC0E-32DC-4FB2-B5A9-722E0ED5D1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227980" y="1226894"/>
            <a:ext cx="1441149" cy="2073596"/>
          </a:xfrm>
          <a:prstGeom prst="rect">
            <a:avLst/>
          </a:prstGeom>
          <a:solidFill>
            <a:srgbClr val="FFFFFF">
              <a:shade val="85000"/>
            </a:srgbClr>
          </a:solidFill>
        </p:spPr>
      </p:pic>
      <p:pic>
        <p:nvPicPr>
          <p:cNvPr id="2052" name="Picture 4" descr="Sawgrass Virtuoso SG500 Desktop Sublimation Transfer Printer w/ Starter UHD  Install kit | SignWarehouse">
            <a:extLst>
              <a:ext uri="{FF2B5EF4-FFF2-40B4-BE49-F238E27FC236}">
                <a16:creationId xmlns:a16="http://schemas.microsoft.com/office/drawing/2014/main" id="{13384703-4C44-408A-8C4D-8771DCDA84A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828078" y="1274971"/>
            <a:ext cx="2073596" cy="20735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EB883A9-3C5C-4FDA-858C-CA12C9B678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5586" y="3515242"/>
            <a:ext cx="1995837" cy="2073597"/>
          </a:xfrm>
          <a:prstGeom prst="rect">
            <a:avLst/>
          </a:prstGeom>
        </p:spPr>
      </p:pic>
      <p:pic>
        <p:nvPicPr>
          <p:cNvPr id="2050" name="Picture 2" descr="Amazon.com: 28&quot; USCutter Titan 3 Vinyl Cutter with Servo Motor &amp; ARMS  Contour Cutting Plus Design/Cut Software: Office Products">
            <a:extLst>
              <a:ext uri="{FF2B5EF4-FFF2-40B4-BE49-F238E27FC236}">
                <a16:creationId xmlns:a16="http://schemas.microsoft.com/office/drawing/2014/main" id="{72D4EA76-15B6-4846-A5D2-7B057B709349}"/>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760906" y="3507944"/>
            <a:ext cx="2207941" cy="20735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logo&#10;&#10;Description automatically generated">
            <a:extLst>
              <a:ext uri="{FF2B5EF4-FFF2-40B4-BE49-F238E27FC236}">
                <a16:creationId xmlns:a16="http://schemas.microsoft.com/office/drawing/2014/main" id="{4C894656-0E6A-3C34-8D79-C281A9A85CC8}"/>
              </a:ext>
            </a:extLst>
          </p:cNvPr>
          <p:cNvPicPr>
            <a:picLocks noChangeAspect="1"/>
          </p:cNvPicPr>
          <p:nvPr/>
        </p:nvPicPr>
        <p:blipFill>
          <a:blip r:embed="rId7"/>
          <a:stretch>
            <a:fillRect/>
          </a:stretch>
        </p:blipFill>
        <p:spPr>
          <a:xfrm>
            <a:off x="7540343" y="73926"/>
            <a:ext cx="1541451" cy="1541451"/>
          </a:xfrm>
          <a:prstGeom prst="rect">
            <a:avLst/>
          </a:prstGeom>
        </p:spPr>
      </p:pic>
      <p:pic>
        <p:nvPicPr>
          <p:cNvPr id="9" name="Picture 8" descr="A close up of a logo&#10;&#10;Description automatically generated">
            <a:extLst>
              <a:ext uri="{FF2B5EF4-FFF2-40B4-BE49-F238E27FC236}">
                <a16:creationId xmlns:a16="http://schemas.microsoft.com/office/drawing/2014/main" id="{5E9350BC-1DEF-A6DD-2C52-AF10E11B98A1}"/>
              </a:ext>
            </a:extLst>
          </p:cNvPr>
          <p:cNvPicPr>
            <a:picLocks noChangeAspect="1"/>
          </p:cNvPicPr>
          <p:nvPr/>
        </p:nvPicPr>
        <p:blipFill>
          <a:blip r:embed="rId8"/>
          <a:stretch>
            <a:fillRect/>
          </a:stretch>
        </p:blipFill>
        <p:spPr>
          <a:xfrm>
            <a:off x="10538358" y="73926"/>
            <a:ext cx="1541451" cy="1541451"/>
          </a:xfrm>
          <a:prstGeom prst="rect">
            <a:avLst/>
          </a:prstGeom>
        </p:spPr>
      </p:pic>
      <p:pic>
        <p:nvPicPr>
          <p:cNvPr id="11" name="Picture 10" descr="A blue banner with blue text&#10;&#10;Description automatically generated">
            <a:extLst>
              <a:ext uri="{FF2B5EF4-FFF2-40B4-BE49-F238E27FC236}">
                <a16:creationId xmlns:a16="http://schemas.microsoft.com/office/drawing/2014/main" id="{908E2655-A53A-7349-49CB-FBE87F80110D}"/>
              </a:ext>
            </a:extLst>
          </p:cNvPr>
          <p:cNvPicPr>
            <a:picLocks noChangeAspect="1"/>
          </p:cNvPicPr>
          <p:nvPr/>
        </p:nvPicPr>
        <p:blipFill>
          <a:blip r:embed="rId9"/>
          <a:stretch>
            <a:fillRect/>
          </a:stretch>
        </p:blipFill>
        <p:spPr>
          <a:xfrm>
            <a:off x="4621619" y="73926"/>
            <a:ext cx="1597693" cy="1597693"/>
          </a:xfrm>
          <a:prstGeom prst="rect">
            <a:avLst/>
          </a:prstGeom>
        </p:spPr>
      </p:pic>
    </p:spTree>
    <p:extLst>
      <p:ext uri="{BB962C8B-B14F-4D97-AF65-F5344CB8AC3E}">
        <p14:creationId xmlns:p14="http://schemas.microsoft.com/office/powerpoint/2010/main" val="2713296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BDEF1B6-CABC-4FE5-BBB0-98BACFAB07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erson holding a basketball&#10;&#10;Description automatically generated">
            <a:extLst>
              <a:ext uri="{FF2B5EF4-FFF2-40B4-BE49-F238E27FC236}">
                <a16:creationId xmlns:a16="http://schemas.microsoft.com/office/drawing/2014/main" id="{32B6DA07-DA72-852A-D691-0073AF9DA919}"/>
              </a:ext>
            </a:extLst>
          </p:cNvPr>
          <p:cNvPicPr>
            <a:picLocks noChangeAspect="1"/>
          </p:cNvPicPr>
          <p:nvPr/>
        </p:nvPicPr>
        <p:blipFill rotWithShape="1">
          <a:blip r:embed="rId3"/>
          <a:srcRect r="3" b="33537"/>
          <a:stretch/>
        </p:blipFill>
        <p:spPr>
          <a:xfrm>
            <a:off x="5985393" y="-1"/>
            <a:ext cx="6206607" cy="4125251"/>
          </a:xfrm>
          <a:prstGeom prst="rect">
            <a:avLst/>
          </a:prstGeom>
        </p:spPr>
      </p:pic>
      <p:pic>
        <p:nvPicPr>
          <p:cNvPr id="8" name="Picture 7" descr="A group of men playing football&#10;&#10;Description automatically generated">
            <a:extLst>
              <a:ext uri="{FF2B5EF4-FFF2-40B4-BE49-F238E27FC236}">
                <a16:creationId xmlns:a16="http://schemas.microsoft.com/office/drawing/2014/main" id="{E7752950-2F7B-6DF2-2233-79190762CD19}"/>
              </a:ext>
            </a:extLst>
          </p:cNvPr>
          <p:cNvPicPr>
            <a:picLocks noChangeAspect="1"/>
          </p:cNvPicPr>
          <p:nvPr/>
        </p:nvPicPr>
        <p:blipFill rotWithShape="1">
          <a:blip r:embed="rId4"/>
          <a:srcRect r="1" b="6040"/>
          <a:stretch/>
        </p:blipFill>
        <p:spPr>
          <a:xfrm>
            <a:off x="6475898" y="4213079"/>
            <a:ext cx="2821975" cy="2644923"/>
          </a:xfrm>
          <a:prstGeom prst="rect">
            <a:avLst/>
          </a:prstGeom>
        </p:spPr>
      </p:pic>
      <p:sp useBgFill="1">
        <p:nvSpPr>
          <p:cNvPr id="26" name="Freeform 9">
            <a:extLst>
              <a:ext uri="{FF2B5EF4-FFF2-40B4-BE49-F238E27FC236}">
                <a16:creationId xmlns:a16="http://schemas.microsoft.com/office/drawing/2014/main" id="{B48BE8E5-C0F4-4C06-9B14-3DD8C03838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485467"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94E7B3-BD44-4020-9BC1-56BF7E229FFA}"/>
              </a:ext>
            </a:extLst>
          </p:cNvPr>
          <p:cNvSpPr>
            <a:spLocks noGrp="1"/>
          </p:cNvSpPr>
          <p:nvPr>
            <p:ph type="title"/>
          </p:nvPr>
        </p:nvSpPr>
        <p:spPr>
          <a:xfrm>
            <a:off x="278860" y="0"/>
            <a:ext cx="10782952" cy="882032"/>
          </a:xfrm>
          <a:effectLst/>
        </p:spPr>
        <p:txBody>
          <a:bodyPr>
            <a:normAutofit/>
          </a:bodyPr>
          <a:lstStyle/>
          <a:p>
            <a:r>
              <a:rPr lang="en-US" dirty="0">
                <a:solidFill>
                  <a:schemeClr val="tx1"/>
                </a:solidFill>
              </a:rPr>
              <a:t>Sports Marketing Pathway</a:t>
            </a:r>
          </a:p>
        </p:txBody>
      </p:sp>
      <p:sp>
        <p:nvSpPr>
          <p:cNvPr id="3" name="Content Placeholder 2">
            <a:extLst>
              <a:ext uri="{FF2B5EF4-FFF2-40B4-BE49-F238E27FC236}">
                <a16:creationId xmlns:a16="http://schemas.microsoft.com/office/drawing/2014/main" id="{A9EF95DE-A23D-46A4-BDDA-6153F4B7AB3B}"/>
              </a:ext>
            </a:extLst>
          </p:cNvPr>
          <p:cNvSpPr>
            <a:spLocks noGrp="1"/>
          </p:cNvSpPr>
          <p:nvPr>
            <p:ph idx="1"/>
          </p:nvPr>
        </p:nvSpPr>
        <p:spPr>
          <a:xfrm>
            <a:off x="347307" y="1375420"/>
            <a:ext cx="6036657" cy="4628869"/>
          </a:xfrm>
          <a:effectLst/>
        </p:spPr>
        <p:txBody>
          <a:bodyPr>
            <a:normAutofit lnSpcReduction="10000"/>
          </a:bodyPr>
          <a:lstStyle/>
          <a:p>
            <a:pPr marL="0" indent="0">
              <a:buNone/>
            </a:pPr>
            <a:r>
              <a:rPr lang="en-US" sz="2200" b="1" dirty="0"/>
              <a:t>COURSE ORDER:</a:t>
            </a:r>
          </a:p>
          <a:p>
            <a:r>
              <a:rPr lang="en-US" sz="2200" dirty="0"/>
              <a:t>DIT</a:t>
            </a:r>
          </a:p>
          <a:p>
            <a:r>
              <a:rPr lang="en-US" sz="2200" dirty="0"/>
              <a:t>Sports, Recreation, and Entertainment </a:t>
            </a:r>
            <a:r>
              <a:rPr lang="en-US" sz="2200" b="1" dirty="0"/>
              <a:t>Essentials</a:t>
            </a:r>
          </a:p>
          <a:p>
            <a:r>
              <a:rPr lang="en-US" sz="2200" dirty="0"/>
              <a:t>Sports, Recreation, and Entertainment </a:t>
            </a:r>
            <a:r>
              <a:rPr lang="en-US" sz="2200" b="1" dirty="0"/>
              <a:t>Applications</a:t>
            </a:r>
          </a:p>
          <a:p>
            <a:r>
              <a:rPr lang="en-US" sz="2200" dirty="0"/>
              <a:t>Sports, Recreation, and Entertainment </a:t>
            </a:r>
            <a:r>
              <a:rPr lang="en-US" sz="2200" b="1" dirty="0"/>
              <a:t>Management</a:t>
            </a:r>
          </a:p>
          <a:p>
            <a:r>
              <a:rPr lang="en-US" sz="2200" dirty="0"/>
              <a:t>Works with our school to promote events and games using the marketing and management skills learned throughout the pathway</a:t>
            </a:r>
          </a:p>
          <a:p>
            <a:pPr marL="0" indent="0">
              <a:buNone/>
            </a:pPr>
            <a:endParaRPr lang="en-US" dirty="0"/>
          </a:p>
          <a:p>
            <a:endParaRPr lang="en-US" dirty="0"/>
          </a:p>
        </p:txBody>
      </p:sp>
      <p:pic>
        <p:nvPicPr>
          <p:cNvPr id="5" name="Picture 4" descr="A basketball player with a ball&#10;&#10;Description automatically generated">
            <a:extLst>
              <a:ext uri="{FF2B5EF4-FFF2-40B4-BE49-F238E27FC236}">
                <a16:creationId xmlns:a16="http://schemas.microsoft.com/office/drawing/2014/main" id="{C4104F01-FDC5-4C6C-A0DD-B9868B41C476}"/>
              </a:ext>
            </a:extLst>
          </p:cNvPr>
          <p:cNvPicPr>
            <a:picLocks noChangeAspect="1"/>
          </p:cNvPicPr>
          <p:nvPr/>
        </p:nvPicPr>
        <p:blipFill rotWithShape="1">
          <a:blip r:embed="rId5"/>
          <a:srcRect t="3059" r="-7" b="2547"/>
          <a:stretch/>
        </p:blipFill>
        <p:spPr>
          <a:xfrm>
            <a:off x="9389807" y="4213075"/>
            <a:ext cx="2802192" cy="2644924"/>
          </a:xfrm>
          <a:prstGeom prst="rect">
            <a:avLst/>
          </a:prstGeom>
        </p:spPr>
      </p:pic>
    </p:spTree>
    <p:extLst>
      <p:ext uri="{BB962C8B-B14F-4D97-AF65-F5344CB8AC3E}">
        <p14:creationId xmlns:p14="http://schemas.microsoft.com/office/powerpoint/2010/main" val="3883264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9CDB2-3D4E-4771-8D73-2CEC27A43ECB}"/>
              </a:ext>
            </a:extLst>
          </p:cNvPr>
          <p:cNvSpPr>
            <a:spLocks noGrp="1"/>
          </p:cNvSpPr>
          <p:nvPr>
            <p:ph type="title"/>
          </p:nvPr>
        </p:nvSpPr>
        <p:spPr>
          <a:xfrm>
            <a:off x="810000" y="447188"/>
            <a:ext cx="10571998" cy="970450"/>
          </a:xfrm>
        </p:spPr>
        <p:txBody>
          <a:bodyPr>
            <a:normAutofit/>
          </a:bodyPr>
          <a:lstStyle/>
          <a:p>
            <a:r>
              <a:rPr lang="en-US"/>
              <a:t>Digital Media Technology </a:t>
            </a:r>
          </a:p>
        </p:txBody>
      </p:sp>
      <p:sp>
        <p:nvSpPr>
          <p:cNvPr id="3" name="Content Placeholder 2">
            <a:extLst>
              <a:ext uri="{FF2B5EF4-FFF2-40B4-BE49-F238E27FC236}">
                <a16:creationId xmlns:a16="http://schemas.microsoft.com/office/drawing/2014/main" id="{A9ECC1D1-3342-4B98-800F-CB575E2D0E05}"/>
              </a:ext>
            </a:extLst>
          </p:cNvPr>
          <p:cNvSpPr>
            <a:spLocks noGrp="1"/>
          </p:cNvSpPr>
          <p:nvPr>
            <p:ph idx="1"/>
          </p:nvPr>
        </p:nvSpPr>
        <p:spPr>
          <a:xfrm>
            <a:off x="818712" y="2222287"/>
            <a:ext cx="5572149" cy="3636511"/>
          </a:xfrm>
          <a:effectLst/>
        </p:spPr>
        <p:txBody>
          <a:bodyPr>
            <a:normAutofit/>
          </a:bodyPr>
          <a:lstStyle/>
          <a:p>
            <a:pPr marL="0" indent="0">
              <a:buNone/>
            </a:pPr>
            <a:r>
              <a:rPr lang="en-US" b="1" dirty="0"/>
              <a:t>COURSES</a:t>
            </a:r>
          </a:p>
          <a:p>
            <a:r>
              <a:rPr lang="en-US" dirty="0"/>
              <a:t>Digital Media Fundamentals</a:t>
            </a:r>
          </a:p>
          <a:p>
            <a:r>
              <a:rPr lang="en-US" dirty="0"/>
              <a:t>Digital Media Production Systems</a:t>
            </a:r>
          </a:p>
          <a:p>
            <a:r>
              <a:rPr lang="en-US" dirty="0"/>
              <a:t>Digital Media Delivery Systems</a:t>
            </a:r>
          </a:p>
          <a:p>
            <a:r>
              <a:rPr lang="en-US" dirty="0"/>
              <a:t>Advanced Digital Media Systems</a:t>
            </a:r>
          </a:p>
          <a:p>
            <a:r>
              <a:rPr lang="en-US" dirty="0"/>
              <a:t>Live Morning Show – O-Town Live</a:t>
            </a:r>
          </a:p>
        </p:txBody>
      </p:sp>
      <p:pic>
        <p:nvPicPr>
          <p:cNvPr id="5" name="Picture 4">
            <a:extLst>
              <a:ext uri="{FF2B5EF4-FFF2-40B4-BE49-F238E27FC236}">
                <a16:creationId xmlns:a16="http://schemas.microsoft.com/office/drawing/2014/main" id="{0BE48D89-24E7-4AC3-A381-AF57A83095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 b="12738"/>
          <a:stretch/>
        </p:blipFill>
        <p:spPr>
          <a:xfrm>
            <a:off x="7534655" y="10"/>
            <a:ext cx="4657339" cy="2285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4" name="Picture 3" descr="A group of people looking at a computer&#10;&#10;Description generated with very high confidence">
            <a:extLst>
              <a:ext uri="{FF2B5EF4-FFF2-40B4-BE49-F238E27FC236}">
                <a16:creationId xmlns:a16="http://schemas.microsoft.com/office/drawing/2014/main" id="{DC822525-A5DB-470E-8DEC-B153E4CCC4B7}"/>
              </a:ext>
            </a:extLst>
          </p:cNvPr>
          <p:cNvPicPr>
            <a:picLocks noChangeAspect="1"/>
          </p:cNvPicPr>
          <p:nvPr/>
        </p:nvPicPr>
        <p:blipFill rotWithShape="1">
          <a:blip r:embed="rId4"/>
          <a:srcRect r="-3" b="34553"/>
          <a:stretch/>
        </p:blipFill>
        <p:spPr>
          <a:xfrm>
            <a:off x="7534649" y="2286000"/>
            <a:ext cx="4657339" cy="228600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2B58ABF0-E6D9-400F-9085-0E4CA4030C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733" r="-3" b="9005"/>
          <a:stretch/>
        </p:blipFill>
        <p:spPr>
          <a:xfrm>
            <a:off x="7534637" y="4572000"/>
            <a:ext cx="4657338" cy="228600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027913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1_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95BFB3718831B45A9EA8BAF742C9AFC" ma:contentTypeVersion="31" ma:contentTypeDescription="Create a new document." ma:contentTypeScope="" ma:versionID="a92fd10780ed428dacbe4bec11f51cea">
  <xsd:schema xmlns:xsd="http://www.w3.org/2001/XMLSchema" xmlns:xs="http://www.w3.org/2001/XMLSchema" xmlns:p="http://schemas.microsoft.com/office/2006/metadata/properties" xmlns:ns1="http://schemas.microsoft.com/sharepoint/v3" xmlns:ns3="e040349c-f1be-4c0f-b086-4d0c54c0db7c" xmlns:ns4="8bb283a8-fd63-438b-8754-256338404361" targetNamespace="http://schemas.microsoft.com/office/2006/metadata/properties" ma:root="true" ma:fieldsID="fc735368c717ef829549506c102d6a9e" ns1:_="" ns3:_="" ns4:_="">
    <xsd:import namespace="http://schemas.microsoft.com/sharepoint/v3"/>
    <xsd:import namespace="e040349c-f1be-4c0f-b086-4d0c54c0db7c"/>
    <xsd:import namespace="8bb283a8-fd63-438b-8754-256338404361"/>
    <xsd:element name="properties">
      <xsd:complexType>
        <xsd:sequence>
          <xsd:element name="documentManagement">
            <xsd:complexType>
              <xsd:all>
                <xsd:element ref="ns3:SharedWithUsers" minOccurs="0"/>
                <xsd:element ref="ns3:SharedWithDetails" minOccurs="0"/>
                <xsd:element ref="ns3:SharingHintHash" minOccurs="0"/>
                <xsd:element ref="ns4:NotebookType" minOccurs="0"/>
                <xsd:element ref="ns4:FolderType" minOccurs="0"/>
                <xsd:element ref="ns4:Owner" minOccurs="0"/>
                <xsd:element ref="ns4:CultureName" minOccurs="0"/>
                <xsd:element ref="ns4:AppVersion"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MediaServiceMetadata" minOccurs="0"/>
                <xsd:element ref="ns4:MediaServiceFastMetadata" minOccurs="0"/>
                <xsd:element ref="ns4:MediaServiceDateTaken" minOccurs="0"/>
                <xsd:element ref="ns4:MediaServiceAutoTags" minOccurs="0"/>
                <xsd:element ref="ns4:DefaultSectionNames" minOccurs="0"/>
                <xsd:element ref="ns4:Templates" minOccurs="0"/>
                <xsd:element ref="ns4:Self_Registration_Enabled0" minOccurs="0"/>
                <xsd:element ref="ns4:MediaServiceOCR" minOccurs="0"/>
                <xsd:element ref="ns4:MediaServiceLocation" minOccurs="0"/>
                <xsd:element ref="ns4:MediaServiceEventHashCode" minOccurs="0"/>
                <xsd:element ref="ns4:MediaServiceGenerationTime" minOccurs="0"/>
                <xsd:element ref="ns4:MediaServiceAutoKeyPoints" minOccurs="0"/>
                <xsd:element ref="ns4: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37" nillable="true" ma:displayName="Unified Compliance Policy Properties" ma:hidden="true" ma:internalName="_ip_UnifiedCompliancePolicyProperties">
      <xsd:simpleType>
        <xsd:restriction base="dms:Note"/>
      </xsd:simpleType>
    </xsd:element>
    <xsd:element name="_ip_UnifiedCompliancePolicyUIAction" ma:index="3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040349c-f1be-4c0f-b086-4d0c54c0db7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bb283a8-fd63-438b-8754-256338404361" elementFormDefault="qualified">
    <xsd:import namespace="http://schemas.microsoft.com/office/2006/documentManagement/types"/>
    <xsd:import namespace="http://schemas.microsoft.com/office/infopath/2007/PartnerControls"/>
    <xsd:element name="NotebookType" ma:index="11" nillable="true" ma:displayName="Notebook Type" ma:internalName="NotebookType">
      <xsd:simpleType>
        <xsd:restriction base="dms:Text"/>
      </xsd:simpleType>
    </xsd:element>
    <xsd:element name="FolderType" ma:index="12" nillable="true" ma:displayName="Folder Type" ma:internalName="FolderType">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ultureName" ma:index="14" nillable="true" ma:displayName="Culture Name" ma:internalName="CultureName">
      <xsd:simpleType>
        <xsd:restriction base="dms:Text"/>
      </xsd:simpleType>
    </xsd:element>
    <xsd:element name="AppVersion" ma:index="15" nillable="true" ma:displayName="App Version" ma:internalName="AppVersion">
      <xsd:simpleType>
        <xsd:restriction base="dms:Text"/>
      </xsd:simpleType>
    </xsd:element>
    <xsd:element name="Teachers" ma:index="16"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7"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8"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19" nillable="true" ma:displayName="Invited Teachers" ma:internalName="Invited_Teachers">
      <xsd:simpleType>
        <xsd:restriction base="dms:Note">
          <xsd:maxLength value="255"/>
        </xsd:restriction>
      </xsd:simpleType>
    </xsd:element>
    <xsd:element name="Invited_Students" ma:index="20" nillable="true" ma:displayName="Invited Students" ma:internalName="Invited_Students">
      <xsd:simpleType>
        <xsd:restriction base="dms:Note">
          <xsd:maxLength value="255"/>
        </xsd:restriction>
      </xsd:simpleType>
    </xsd:element>
    <xsd:element name="Self_Registration_Enabled" ma:index="21" nillable="true" ma:displayName="Self_Registration_Enabled" ma:internalName="Self_Registration_Enabled">
      <xsd:simpleType>
        <xsd:restriction base="dms:Boolean"/>
      </xsd:simpleType>
    </xsd:element>
    <xsd:element name="Has_Teacher_Only_SectionGroup" ma:index="22" nillable="true" ma:displayName="Has Teacher Only SectionGroup" ma:internalName="Has_Teacher_Only_SectionGroup">
      <xsd:simpleType>
        <xsd:restriction base="dms:Boolean"/>
      </xsd:simpleType>
    </xsd:element>
    <xsd:element name="Is_Collaboration_Space_Locked" ma:index="23" nillable="true" ma:displayName="Is Collaboration Space Locked" ma:internalName="Is_Collaboration_Space_Locked">
      <xsd:simpleType>
        <xsd:restriction base="dms:Boolean"/>
      </xsd:simpleType>
    </xsd:element>
    <xsd:element name="MediaServiceMetadata" ma:index="24" nillable="true" ma:displayName="MediaServiceMetadata" ma:description="" ma:hidden="true" ma:internalName="MediaServiceMetadata" ma:readOnly="true">
      <xsd:simpleType>
        <xsd:restriction base="dms:Note"/>
      </xsd:simpleType>
    </xsd:element>
    <xsd:element name="MediaServiceFastMetadata" ma:index="25" nillable="true" ma:displayName="MediaServiceFastMetadata" ma:description="" ma:hidden="true" ma:internalName="MediaServiceFastMetadata" ma:readOnly="true">
      <xsd:simpleType>
        <xsd:restriction base="dms:Note"/>
      </xsd:simpleType>
    </xsd:element>
    <xsd:element name="MediaServiceDateTaken" ma:index="26" nillable="true" ma:displayName="MediaServiceDateTaken" ma:description="" ma:hidden="true" ma:internalName="MediaServiceDateTaken" ma:readOnly="true">
      <xsd:simpleType>
        <xsd:restriction base="dms:Text"/>
      </xsd:simpleType>
    </xsd:element>
    <xsd:element name="MediaServiceAutoTags" ma:index="27" nillable="true" ma:displayName="MediaServiceAutoTags" ma:description="" ma:internalName="MediaServiceAutoTags" ma:readOnly="true">
      <xsd:simpleType>
        <xsd:restriction base="dms:Text"/>
      </xsd:simpleType>
    </xsd:element>
    <xsd:element name="DefaultSectionNames" ma:index="28" nillable="true" ma:displayName="Default Section Names" ma:internalName="DefaultSectionNames">
      <xsd:simpleType>
        <xsd:restriction base="dms:Note">
          <xsd:maxLength value="255"/>
        </xsd:restriction>
      </xsd:simpleType>
    </xsd:element>
    <xsd:element name="Templates" ma:index="29" nillable="true" ma:displayName="Templates" ma:internalName="Templates">
      <xsd:simpleType>
        <xsd:restriction base="dms:Note">
          <xsd:maxLength value="255"/>
        </xsd:restriction>
      </xsd:simpleType>
    </xsd:element>
    <xsd:element name="Self_Registration_Enabled0" ma:index="30" nillable="true" ma:displayName="Self Registration Enabled" ma:internalName="Self_Registration_Enabled0">
      <xsd:simpleType>
        <xsd:restriction base="dms:Boolean"/>
      </xsd:simpleType>
    </xsd:element>
    <xsd:element name="MediaServiceOCR" ma:index="31" nillable="true" ma:displayName="MediaServiceOCR" ma:internalName="MediaServiceOCR" ma:readOnly="true">
      <xsd:simpleType>
        <xsd:restriction base="dms:Note">
          <xsd:maxLength value="255"/>
        </xsd:restriction>
      </xsd:simpleType>
    </xsd:element>
    <xsd:element name="MediaServiceLocation" ma:index="32" nillable="true" ma:displayName="MediaServiceLocation" ma:internalName="MediaServiceLocation"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AutoKeyPoints" ma:index="35" nillable="true" ma:displayName="MediaServiceAutoKeyPoints" ma:hidden="true" ma:internalName="MediaServiceAutoKeyPoints" ma:readOnly="true">
      <xsd:simpleType>
        <xsd:restriction base="dms:Note"/>
      </xsd:simpleType>
    </xsd:element>
    <xsd:element name="MediaServiceKeyPoints" ma:index="3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udent_Groups xmlns="8bb283a8-fd63-438b-8754-256338404361">
      <UserInfo>
        <DisplayName/>
        <AccountId xsi:nil="true"/>
        <AccountType/>
      </UserInfo>
    </Student_Groups>
    <Self_Registration_Enabled xmlns="8bb283a8-fd63-438b-8754-256338404361" xsi:nil="true"/>
    <Is_Collaboration_Space_Locked xmlns="8bb283a8-fd63-438b-8754-256338404361" xsi:nil="true"/>
    <Invited_Teachers xmlns="8bb283a8-fd63-438b-8754-256338404361" xsi:nil="true"/>
    <CultureName xmlns="8bb283a8-fd63-438b-8754-256338404361" xsi:nil="true"/>
    <Has_Teacher_Only_SectionGroup xmlns="8bb283a8-fd63-438b-8754-256338404361" xsi:nil="true"/>
    <Invited_Students xmlns="8bb283a8-fd63-438b-8754-256338404361" xsi:nil="true"/>
    <FolderType xmlns="8bb283a8-fd63-438b-8754-256338404361" xsi:nil="true"/>
    <Teachers xmlns="8bb283a8-fd63-438b-8754-256338404361">
      <UserInfo>
        <DisplayName/>
        <AccountId xsi:nil="true"/>
        <AccountType/>
      </UserInfo>
    </Teachers>
    <DefaultSectionNames xmlns="8bb283a8-fd63-438b-8754-256338404361" xsi:nil="true"/>
    <Owner xmlns="8bb283a8-fd63-438b-8754-256338404361">
      <UserInfo>
        <DisplayName/>
        <AccountId xsi:nil="true"/>
        <AccountType/>
      </UserInfo>
    </Owner>
    <Students xmlns="8bb283a8-fd63-438b-8754-256338404361">
      <UserInfo>
        <DisplayName/>
        <AccountId xsi:nil="true"/>
        <AccountType/>
      </UserInfo>
    </Students>
    <Self_Registration_Enabled0 xmlns="8bb283a8-fd63-438b-8754-256338404361" xsi:nil="true"/>
    <AppVersion xmlns="8bb283a8-fd63-438b-8754-256338404361" xsi:nil="true"/>
    <NotebookType xmlns="8bb283a8-fd63-438b-8754-256338404361" xsi:nil="true"/>
    <Templates xmlns="8bb283a8-fd63-438b-8754-256338404361"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C3B1D587-933E-4D36-9EBA-F15E8F9D5D5F}">
  <ds:schemaRefs>
    <ds:schemaRef ds:uri="http://schemas.microsoft.com/sharepoint/v3/contenttype/forms"/>
  </ds:schemaRefs>
</ds:datastoreItem>
</file>

<file path=customXml/itemProps2.xml><?xml version="1.0" encoding="utf-8"?>
<ds:datastoreItem xmlns:ds="http://schemas.openxmlformats.org/officeDocument/2006/customXml" ds:itemID="{4CF9F784-E415-4CF3-A6AF-A1F002FC1A6F}">
  <ds:schemaRefs>
    <ds:schemaRef ds:uri="8bb283a8-fd63-438b-8754-256338404361"/>
    <ds:schemaRef ds:uri="e040349c-f1be-4c0f-b086-4d0c54c0db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30F5BC0-C83A-476C-B16C-0600BF1D9D32}">
  <ds:schemaRefs>
    <ds:schemaRef ds:uri="http://schemas.microsoft.com/office/2006/documentManagement/types"/>
    <ds:schemaRef ds:uri="e040349c-f1be-4c0f-b086-4d0c54c0db7c"/>
    <ds:schemaRef ds:uri="http://www.w3.org/XML/1998/namespace"/>
    <ds:schemaRef ds:uri="http://schemas.microsoft.com/office/infopath/2007/PartnerControls"/>
    <ds:schemaRef ds:uri="http://purl.org/dc/dcmitype/"/>
    <ds:schemaRef ds:uri="8bb283a8-fd63-438b-8754-256338404361"/>
    <ds:schemaRef ds:uri="http://purl.org/dc/elements/1.1/"/>
    <ds:schemaRef ds:uri="http://schemas.microsoft.com/sharepoint/v3"/>
    <ds:schemaRef ds:uri="http://purl.org/dc/terms/"/>
    <ds:schemaRef ds:uri="http://schemas.microsoft.com/office/2006/metadata/propertie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158</TotalTime>
  <Words>1249</Words>
  <Application>Microsoft Office PowerPoint</Application>
  <PresentationFormat>Widescreen</PresentationFormat>
  <Paragraphs>186</Paragraphs>
  <Slides>15</Slides>
  <Notes>15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Arial Black</vt:lpstr>
      <vt:lpstr>Bebas</vt:lpstr>
      <vt:lpstr>Calibri</vt:lpstr>
      <vt:lpstr>Century Gothic</vt:lpstr>
      <vt:lpstr>Wingdings 2</vt:lpstr>
      <vt:lpstr>Quotable</vt:lpstr>
      <vt:lpstr>1_Quotable</vt:lpstr>
      <vt:lpstr>Inspiring Greatness </vt:lpstr>
      <vt:lpstr>What is CTED?!</vt:lpstr>
      <vt:lpstr>PowerPoint Presentation</vt:lpstr>
      <vt:lpstr>Digital Information Technology</vt:lpstr>
      <vt:lpstr>Digital Information Technology</vt:lpstr>
      <vt:lpstr>Web Application Development &amp; Programming Pathway *</vt:lpstr>
      <vt:lpstr>Digital Design Pathway</vt:lpstr>
      <vt:lpstr>Sports Marketing Pathway</vt:lpstr>
      <vt:lpstr>Digital Media Technology </vt:lpstr>
      <vt:lpstr>Digital Media Technology </vt:lpstr>
      <vt:lpstr>Business Management &amp; Analysis (Entrepreneurship)</vt:lpstr>
      <vt:lpstr>Future Business Leaders of America</vt:lpstr>
      <vt:lpstr>National Winners! </vt:lpstr>
      <vt:lpstr>CTED Annual Business Field Trip</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Inspiring Greatness | An Academy of Distinction</dc:title>
  <dc:creator>Thompson Courtney</dc:creator>
  <cp:lastModifiedBy>Thompson Courtney</cp:lastModifiedBy>
  <cp:revision>10</cp:revision>
  <dcterms:created xsi:type="dcterms:W3CDTF">2021-03-10T23:44:03Z</dcterms:created>
  <dcterms:modified xsi:type="dcterms:W3CDTF">2024-05-03T14:39:07Z</dcterms:modified>
</cp:coreProperties>
</file>